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855" r:id="rId3"/>
    <p:sldMasterId id="2147483867" r:id="rId4"/>
    <p:sldMasterId id="2147483896" r:id="rId5"/>
    <p:sldMasterId id="2147483920" r:id="rId6"/>
    <p:sldMasterId id="2147483932" r:id="rId7"/>
    <p:sldMasterId id="2147483947" r:id="rId8"/>
    <p:sldMasterId id="2147483962" r:id="rId9"/>
    <p:sldMasterId id="2147483974" r:id="rId10"/>
    <p:sldMasterId id="2147483998" r:id="rId11"/>
  </p:sldMasterIdLst>
  <p:notesMasterIdLst>
    <p:notesMasterId r:id="rId37"/>
  </p:notesMasterIdLst>
  <p:handoutMasterIdLst>
    <p:handoutMasterId r:id="rId38"/>
  </p:handoutMasterIdLst>
  <p:sldIdLst>
    <p:sldId id="419" r:id="rId12"/>
    <p:sldId id="301" r:id="rId13"/>
    <p:sldId id="422" r:id="rId14"/>
    <p:sldId id="260" r:id="rId15"/>
    <p:sldId id="472" r:id="rId16"/>
    <p:sldId id="259" r:id="rId17"/>
    <p:sldId id="358" r:id="rId18"/>
    <p:sldId id="297" r:id="rId19"/>
    <p:sldId id="374" r:id="rId20"/>
    <p:sldId id="423" r:id="rId21"/>
    <p:sldId id="375" r:id="rId22"/>
    <p:sldId id="385" r:id="rId23"/>
    <p:sldId id="386" r:id="rId24"/>
    <p:sldId id="388" r:id="rId25"/>
    <p:sldId id="389" r:id="rId26"/>
    <p:sldId id="391" r:id="rId27"/>
    <p:sldId id="398" r:id="rId28"/>
    <p:sldId id="439" r:id="rId29"/>
    <p:sldId id="400" r:id="rId30"/>
    <p:sldId id="440" r:id="rId31"/>
    <p:sldId id="427" r:id="rId32"/>
    <p:sldId id="433" r:id="rId33"/>
    <p:sldId id="434" r:id="rId34"/>
    <p:sldId id="435" r:id="rId35"/>
    <p:sldId id="416" r:id="rId36"/>
  </p:sldIdLst>
  <p:sldSz cx="9144000" cy="5143500" type="screen16x9"/>
  <p:notesSz cx="7010400" cy="9236075"/>
  <p:defaultTextStyle>
    <a:defPPr>
      <a:defRPr lang="en-US"/>
    </a:defPPr>
    <a:lvl1pPr marL="0" algn="l" defTabSz="914243" rtl="0" eaLnBrk="1" latinLnBrk="0" hangingPunct="1">
      <a:defRPr sz="1800" kern="1200">
        <a:solidFill>
          <a:schemeClr val="tx1"/>
        </a:solidFill>
        <a:latin typeface="+mn-lt"/>
        <a:ea typeface="+mn-ea"/>
        <a:cs typeface="+mn-cs"/>
      </a:defRPr>
    </a:lvl1pPr>
    <a:lvl2pPr marL="457118" algn="l" defTabSz="914243" rtl="0" eaLnBrk="1" latinLnBrk="0" hangingPunct="1">
      <a:defRPr sz="1800" kern="1200">
        <a:solidFill>
          <a:schemeClr val="tx1"/>
        </a:solidFill>
        <a:latin typeface="+mn-lt"/>
        <a:ea typeface="+mn-ea"/>
        <a:cs typeface="+mn-cs"/>
      </a:defRPr>
    </a:lvl2pPr>
    <a:lvl3pPr marL="914243" algn="l" defTabSz="914243" rtl="0" eaLnBrk="1" latinLnBrk="0" hangingPunct="1">
      <a:defRPr sz="1800" kern="1200">
        <a:solidFill>
          <a:schemeClr val="tx1"/>
        </a:solidFill>
        <a:latin typeface="+mn-lt"/>
        <a:ea typeface="+mn-ea"/>
        <a:cs typeface="+mn-cs"/>
      </a:defRPr>
    </a:lvl3pPr>
    <a:lvl4pPr marL="1371362" algn="l" defTabSz="914243" rtl="0" eaLnBrk="1" latinLnBrk="0" hangingPunct="1">
      <a:defRPr sz="1800" kern="1200">
        <a:solidFill>
          <a:schemeClr val="tx1"/>
        </a:solidFill>
        <a:latin typeface="+mn-lt"/>
        <a:ea typeface="+mn-ea"/>
        <a:cs typeface="+mn-cs"/>
      </a:defRPr>
    </a:lvl4pPr>
    <a:lvl5pPr marL="1828484" algn="l" defTabSz="914243" rtl="0" eaLnBrk="1" latinLnBrk="0" hangingPunct="1">
      <a:defRPr sz="1800" kern="1200">
        <a:solidFill>
          <a:schemeClr val="tx1"/>
        </a:solidFill>
        <a:latin typeface="+mn-lt"/>
        <a:ea typeface="+mn-ea"/>
        <a:cs typeface="+mn-cs"/>
      </a:defRPr>
    </a:lvl5pPr>
    <a:lvl6pPr marL="2285601" algn="l" defTabSz="914243" rtl="0" eaLnBrk="1" latinLnBrk="0" hangingPunct="1">
      <a:defRPr sz="1800" kern="1200">
        <a:solidFill>
          <a:schemeClr val="tx1"/>
        </a:solidFill>
        <a:latin typeface="+mn-lt"/>
        <a:ea typeface="+mn-ea"/>
        <a:cs typeface="+mn-cs"/>
      </a:defRPr>
    </a:lvl6pPr>
    <a:lvl7pPr marL="2742719" algn="l" defTabSz="914243" rtl="0" eaLnBrk="1" latinLnBrk="0" hangingPunct="1">
      <a:defRPr sz="1800" kern="1200">
        <a:solidFill>
          <a:schemeClr val="tx1"/>
        </a:solidFill>
        <a:latin typeface="+mn-lt"/>
        <a:ea typeface="+mn-ea"/>
        <a:cs typeface="+mn-cs"/>
      </a:defRPr>
    </a:lvl7pPr>
    <a:lvl8pPr marL="3199840" algn="l" defTabSz="914243" rtl="0" eaLnBrk="1" latinLnBrk="0" hangingPunct="1">
      <a:defRPr sz="1800" kern="1200">
        <a:solidFill>
          <a:schemeClr val="tx1"/>
        </a:solidFill>
        <a:latin typeface="+mn-lt"/>
        <a:ea typeface="+mn-ea"/>
        <a:cs typeface="+mn-cs"/>
      </a:defRPr>
    </a:lvl8pPr>
    <a:lvl9pPr marL="3656960" algn="l" defTabSz="91424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178ED7"/>
    <a:srgbClr val="33CCFF"/>
    <a:srgbClr val="0099CC"/>
    <a:srgbClr val="33A4E9"/>
    <a:srgbClr val="00B0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837"/>
    <p:restoredTop sz="94669"/>
  </p:normalViewPr>
  <p:slideViewPr>
    <p:cSldViewPr>
      <p:cViewPr varScale="1">
        <p:scale>
          <a:sx n="66" d="100"/>
          <a:sy n="66" d="100"/>
        </p:scale>
        <p:origin x="869" y="43"/>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75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presProps" Target="presProps.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21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9" y="0"/>
            <a:ext cx="3038475" cy="462120"/>
          </a:xfrm>
          <a:prstGeom prst="rect">
            <a:avLst/>
          </a:prstGeom>
        </p:spPr>
        <p:txBody>
          <a:bodyPr vert="horz" lIns="91440" tIns="45720" rIns="91440" bIns="45720" rtlCol="0"/>
          <a:lstStyle>
            <a:lvl1pPr algn="r">
              <a:defRPr sz="1200"/>
            </a:lvl1pPr>
          </a:lstStyle>
          <a:p>
            <a:fld id="{2254039E-D8D6-4717-B5C2-7BDE672B9AFA}" type="datetimeFigureOut">
              <a:rPr lang="en-US" smtClean="0"/>
              <a:t>4/30/2018</a:t>
            </a:fld>
            <a:endParaRPr lang="en-US" dirty="0"/>
          </a:p>
        </p:txBody>
      </p:sp>
      <p:sp>
        <p:nvSpPr>
          <p:cNvPr id="4" name="Footer Placeholder 3"/>
          <p:cNvSpPr>
            <a:spLocks noGrp="1"/>
          </p:cNvSpPr>
          <p:nvPr>
            <p:ph type="ftr" sz="quarter" idx="2"/>
          </p:nvPr>
        </p:nvSpPr>
        <p:spPr>
          <a:xfrm>
            <a:off x="1" y="8772378"/>
            <a:ext cx="3038475" cy="4621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772378"/>
            <a:ext cx="3038475" cy="462120"/>
          </a:xfrm>
          <a:prstGeom prst="rect">
            <a:avLst/>
          </a:prstGeom>
        </p:spPr>
        <p:txBody>
          <a:bodyPr vert="horz" lIns="91440" tIns="45720" rIns="91440" bIns="45720" rtlCol="0" anchor="b"/>
          <a:lstStyle>
            <a:lvl1pPr algn="r">
              <a:defRPr sz="1200"/>
            </a:lvl1pPr>
          </a:lstStyle>
          <a:p>
            <a:fld id="{68E32C56-7A60-4D3A-AF37-02FAA6E6AE97}" type="slidenum">
              <a:rPr lang="en-US" smtClean="0"/>
              <a:t>‹#›</a:t>
            </a:fld>
            <a:endParaRPr lang="en-US" dirty="0"/>
          </a:p>
        </p:txBody>
      </p:sp>
    </p:spTree>
    <p:extLst>
      <p:ext uri="{BB962C8B-B14F-4D97-AF65-F5344CB8AC3E}">
        <p14:creationId xmlns:p14="http://schemas.microsoft.com/office/powerpoint/2010/main" val="2790705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8475" cy="461963"/>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970340" y="1"/>
            <a:ext cx="3038475" cy="461963"/>
          </a:xfrm>
          <a:prstGeom prst="rect">
            <a:avLst/>
          </a:prstGeom>
        </p:spPr>
        <p:txBody>
          <a:bodyPr vert="horz" lIns="91440" tIns="45720" rIns="91440" bIns="45720" rtlCol="0"/>
          <a:lstStyle>
            <a:lvl1pPr algn="r">
              <a:defRPr sz="1200">
                <a:latin typeface="Century Gothic" panose="020B0502020202020204" pitchFamily="34" charset="0"/>
              </a:defRPr>
            </a:lvl1pPr>
          </a:lstStyle>
          <a:p>
            <a:fld id="{4F52C686-B253-4C49-AA4F-1B314F138796}" type="datetimeFigureOut">
              <a:rPr lang="en-US" smtClean="0"/>
              <a:pPr/>
              <a:t>4/30/2018</a:t>
            </a:fld>
            <a:endParaRPr lang="en-US" dirty="0"/>
          </a:p>
        </p:txBody>
      </p:sp>
      <p:sp>
        <p:nvSpPr>
          <p:cNvPr id="4" name="Slide Image Placeholder 3"/>
          <p:cNvSpPr>
            <a:spLocks noGrp="1" noRot="1" noChangeAspect="1"/>
          </p:cNvSpPr>
          <p:nvPr>
            <p:ph type="sldImg" idx="2"/>
          </p:nvPr>
        </p:nvSpPr>
        <p:spPr>
          <a:xfrm>
            <a:off x="427038" y="692150"/>
            <a:ext cx="6156325" cy="34639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387851"/>
            <a:ext cx="5607050" cy="4156075"/>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2" y="8772526"/>
            <a:ext cx="3038475" cy="461963"/>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970340" y="8772526"/>
            <a:ext cx="3038475" cy="461963"/>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0FA7E86E-D0B0-46D6-89E3-B70D2BCB95B3}" type="slidenum">
              <a:rPr lang="en-US" smtClean="0"/>
              <a:pPr/>
              <a:t>‹#›</a:t>
            </a:fld>
            <a:endParaRPr lang="en-US" dirty="0"/>
          </a:p>
        </p:txBody>
      </p:sp>
    </p:spTree>
    <p:extLst>
      <p:ext uri="{BB962C8B-B14F-4D97-AF65-F5344CB8AC3E}">
        <p14:creationId xmlns:p14="http://schemas.microsoft.com/office/powerpoint/2010/main" val="1855761949"/>
      </p:ext>
    </p:extLst>
  </p:cSld>
  <p:clrMap bg1="lt1" tx1="dk1" bg2="lt2" tx2="dk2" accent1="accent1" accent2="accent2" accent3="accent3" accent4="accent4" accent5="accent5" accent6="accent6" hlink="hlink" folHlink="folHlink"/>
  <p:notesStyle>
    <a:lvl1pPr marL="0" algn="l" defTabSz="914243" rtl="0" eaLnBrk="1" latinLnBrk="0" hangingPunct="1">
      <a:defRPr sz="1200" kern="1200">
        <a:solidFill>
          <a:schemeClr val="tx1"/>
        </a:solidFill>
        <a:latin typeface="Century Gothic" panose="020B0502020202020204" pitchFamily="34" charset="0"/>
        <a:ea typeface="+mn-ea"/>
        <a:cs typeface="+mn-cs"/>
      </a:defRPr>
    </a:lvl1pPr>
    <a:lvl2pPr marL="457118" algn="l" defTabSz="914243" rtl="0" eaLnBrk="1" latinLnBrk="0" hangingPunct="1">
      <a:defRPr sz="1200" kern="1200">
        <a:solidFill>
          <a:schemeClr val="tx1"/>
        </a:solidFill>
        <a:latin typeface="Century Gothic" panose="020B0502020202020204" pitchFamily="34" charset="0"/>
        <a:ea typeface="+mn-ea"/>
        <a:cs typeface="+mn-cs"/>
      </a:defRPr>
    </a:lvl2pPr>
    <a:lvl3pPr marL="914243" algn="l" defTabSz="914243" rtl="0" eaLnBrk="1" latinLnBrk="0" hangingPunct="1">
      <a:defRPr sz="1200" kern="1200">
        <a:solidFill>
          <a:schemeClr val="tx1"/>
        </a:solidFill>
        <a:latin typeface="Century Gothic" panose="020B0502020202020204" pitchFamily="34" charset="0"/>
        <a:ea typeface="+mn-ea"/>
        <a:cs typeface="+mn-cs"/>
      </a:defRPr>
    </a:lvl3pPr>
    <a:lvl4pPr marL="1371362" algn="l" defTabSz="914243" rtl="0" eaLnBrk="1" latinLnBrk="0" hangingPunct="1">
      <a:defRPr sz="1200" kern="1200">
        <a:solidFill>
          <a:schemeClr val="tx1"/>
        </a:solidFill>
        <a:latin typeface="Century Gothic" panose="020B0502020202020204" pitchFamily="34" charset="0"/>
        <a:ea typeface="+mn-ea"/>
        <a:cs typeface="+mn-cs"/>
      </a:defRPr>
    </a:lvl4pPr>
    <a:lvl5pPr marL="1828484" algn="l" defTabSz="914243" rtl="0" eaLnBrk="1" latinLnBrk="0" hangingPunct="1">
      <a:defRPr sz="1200" kern="1200">
        <a:solidFill>
          <a:schemeClr val="tx1"/>
        </a:solidFill>
        <a:latin typeface="Century Gothic" panose="020B0502020202020204" pitchFamily="34" charset="0"/>
        <a:ea typeface="+mn-ea"/>
        <a:cs typeface="+mn-cs"/>
      </a:defRPr>
    </a:lvl5pPr>
    <a:lvl6pPr marL="2285601" algn="l" defTabSz="914243" rtl="0" eaLnBrk="1" latinLnBrk="0" hangingPunct="1">
      <a:defRPr sz="1200" kern="1200">
        <a:solidFill>
          <a:schemeClr val="tx1"/>
        </a:solidFill>
        <a:latin typeface="+mn-lt"/>
        <a:ea typeface="+mn-ea"/>
        <a:cs typeface="+mn-cs"/>
      </a:defRPr>
    </a:lvl6pPr>
    <a:lvl7pPr marL="2742719" algn="l" defTabSz="914243" rtl="0" eaLnBrk="1" latinLnBrk="0" hangingPunct="1">
      <a:defRPr sz="1200" kern="1200">
        <a:solidFill>
          <a:schemeClr val="tx1"/>
        </a:solidFill>
        <a:latin typeface="+mn-lt"/>
        <a:ea typeface="+mn-ea"/>
        <a:cs typeface="+mn-cs"/>
      </a:defRPr>
    </a:lvl7pPr>
    <a:lvl8pPr marL="3199840" algn="l" defTabSz="914243" rtl="0" eaLnBrk="1" latinLnBrk="0" hangingPunct="1">
      <a:defRPr sz="1200" kern="1200">
        <a:solidFill>
          <a:schemeClr val="tx1"/>
        </a:solidFill>
        <a:latin typeface="+mn-lt"/>
        <a:ea typeface="+mn-ea"/>
        <a:cs typeface="+mn-cs"/>
      </a:defRPr>
    </a:lvl8pPr>
    <a:lvl9pPr marL="3656960" algn="l" defTabSz="9142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This has been a pipedream</a:t>
            </a:r>
            <a:r>
              <a:rPr lang="en-US" baseline="0" dirty="0" smtClean="0"/>
              <a:t> forever. There is no magic bullet. We are doubling our knowledge so fast these days and we understand better than ever how our body works and what effects the different kind of foods have on our body chemistry, as well as the activity levels we each have on a daily basis.</a:t>
            </a:r>
            <a:endParaRPr lang="en-US" dirty="0"/>
          </a:p>
        </p:txBody>
      </p:sp>
      <p:sp>
        <p:nvSpPr>
          <p:cNvPr id="4" name="Slide Number Placeholder 3"/>
          <p:cNvSpPr>
            <a:spLocks noGrp="1"/>
          </p:cNvSpPr>
          <p:nvPr>
            <p:ph type="sldNum" sz="quarter" idx="10"/>
          </p:nvPr>
        </p:nvSpPr>
        <p:spPr/>
        <p:txBody>
          <a:bodyPr/>
          <a:lstStyle/>
          <a:p>
            <a:fld id="{9D9625E4-2965-4F3D-A8D6-951005135838}" type="slidenum">
              <a:rPr lang="en-US" smtClean="0">
                <a:solidFill>
                  <a:prstClr val="black"/>
                </a:solidFill>
                <a:latin typeface="Calibri"/>
              </a:rPr>
              <a:pPr/>
              <a:t>7</a:t>
            </a:fld>
            <a:endParaRPr lang="en-US" dirty="0">
              <a:solidFill>
                <a:prstClr val="black"/>
              </a:solidFill>
              <a:latin typeface="Calibri"/>
            </a:endParaRPr>
          </a:p>
        </p:txBody>
      </p:sp>
    </p:spTree>
    <p:extLst>
      <p:ext uri="{BB962C8B-B14F-4D97-AF65-F5344CB8AC3E}">
        <p14:creationId xmlns:p14="http://schemas.microsoft.com/office/powerpoint/2010/main" val="2170892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55F7B-8217-4A94-930C-1F0F81FB4574}"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478892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427038" y="692150"/>
            <a:ext cx="6156325" cy="3463925"/>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3F50630-41EC-4B99-9263-9811AE382536}" type="slidenum">
              <a:rPr lang="zh-TW" altLang="en-US" smtClean="0">
                <a:solidFill>
                  <a:prstClr val="black"/>
                </a:solidFill>
              </a:rPr>
              <a:pPr/>
              <a:t>19</a:t>
            </a:fld>
            <a:endParaRPr lang="zh-TW" altLang="en-US">
              <a:solidFill>
                <a:prstClr val="black"/>
              </a:solidFill>
            </a:endParaRPr>
          </a:p>
        </p:txBody>
      </p:sp>
    </p:spTree>
    <p:extLst>
      <p:ext uri="{BB962C8B-B14F-4D97-AF65-F5344CB8AC3E}">
        <p14:creationId xmlns:p14="http://schemas.microsoft.com/office/powerpoint/2010/main" val="1523129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0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598E11-1D96-40DF-9AA1-C953A773EE3E}" type="datetimeFigureOut">
              <a:rPr lang="en-US" smtClean="0"/>
              <a:t>4/30/2018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F38087-800E-4021-837F-A369F2D41BD5}" type="slidenum">
              <a:rPr lang="en-US" smtClean="0"/>
              <a:t>‹#›</a:t>
            </a:fld>
            <a:endParaRPr lang="en-US" dirty="0"/>
          </a:p>
        </p:txBody>
      </p:sp>
    </p:spTree>
    <p:extLst>
      <p:ext uri="{BB962C8B-B14F-4D97-AF65-F5344CB8AC3E}">
        <p14:creationId xmlns:p14="http://schemas.microsoft.com/office/powerpoint/2010/main" val="960825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98E11-1D96-40DF-9AA1-C953A773EE3E}" type="datetimeFigureOut">
              <a:rPr lang="en-US" smtClean="0"/>
              <a:t>4/30/2018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F38087-800E-4021-837F-A369F2D41BD5}" type="slidenum">
              <a:rPr lang="en-US" smtClean="0"/>
              <a:t>‹#›</a:t>
            </a:fld>
            <a:endParaRPr lang="en-US" dirty="0"/>
          </a:p>
        </p:txBody>
      </p:sp>
    </p:spTree>
    <p:extLst>
      <p:ext uri="{BB962C8B-B14F-4D97-AF65-F5344CB8AC3E}">
        <p14:creationId xmlns:p14="http://schemas.microsoft.com/office/powerpoint/2010/main" val="37261393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fontAlgn="auto">
              <a:spcBef>
                <a:spcPts val="0"/>
              </a:spcBef>
              <a:spcAft>
                <a:spcPts val="0"/>
              </a:spcAft>
              <a:defRPr kumimoji="1">
                <a:latin typeface="Arial" pitchFamily="34" charset="0"/>
              </a:defRPr>
            </a:lvl1pPr>
          </a:lstStyle>
          <a:p>
            <a:pPr>
              <a:defRPr/>
            </a:pPr>
            <a:fld id="{BEE53A51-827D-4240-AE43-8551820AF531}" type="datetime1">
              <a:rPr lang="zh-TW" altLang="en-US"/>
              <a:pPr>
                <a:defRPr/>
              </a:pPr>
              <a:t>2018/4/30</a:t>
            </a:fld>
            <a:endParaRPr lang="en-US" altLang="zh-TW"/>
          </a:p>
        </p:txBody>
      </p:sp>
      <p:sp>
        <p:nvSpPr>
          <p:cNvPr id="4" name="頁尾版面配置區 3"/>
          <p:cNvSpPr>
            <a:spLocks noGrp="1"/>
          </p:cNvSpPr>
          <p:nvPr>
            <p:ph type="ftr" sz="quarter" idx="11"/>
          </p:nvPr>
        </p:nvSpPr>
        <p:spPr/>
        <p:txBody>
          <a:bodyPr/>
          <a:lstStyle>
            <a:lvl1pPr fontAlgn="base">
              <a:spcBef>
                <a:spcPct val="0"/>
              </a:spcBef>
              <a:spcAft>
                <a:spcPct val="0"/>
              </a:spcAft>
              <a:defRPr kumimoji="1">
                <a:latin typeface="Arial" charset="0"/>
                <a:ea typeface="新細明體" charset="-120"/>
              </a:defRPr>
            </a:lvl1pPr>
          </a:lstStyle>
          <a:p>
            <a:pPr>
              <a:defRPr/>
            </a:pPr>
            <a:endParaRPr lang="zh-TW" altLang="en-US"/>
          </a:p>
        </p:txBody>
      </p:sp>
      <p:sp>
        <p:nvSpPr>
          <p:cNvPr id="5" name="投影片編號版面配置區 4"/>
          <p:cNvSpPr>
            <a:spLocks noGrp="1"/>
          </p:cNvSpPr>
          <p:nvPr>
            <p:ph type="sldNum" sz="quarter" idx="12"/>
          </p:nvPr>
        </p:nvSpPr>
        <p:spPr/>
        <p:txBody>
          <a:bodyPr/>
          <a:lstStyle>
            <a:lvl1pPr fontAlgn="auto">
              <a:spcBef>
                <a:spcPts val="0"/>
              </a:spcBef>
              <a:spcAft>
                <a:spcPts val="0"/>
              </a:spcAft>
              <a:defRPr kumimoji="1">
                <a:latin typeface="Arial" panose="020B0604020202020204" pitchFamily="34" charset="0"/>
              </a:defRPr>
            </a:lvl1pPr>
          </a:lstStyle>
          <a:p>
            <a:pPr>
              <a:defRPr/>
            </a:pPr>
            <a:fld id="{EEC2B220-AC8D-4620-9B24-69D8FDE882EB}" type="slidenum">
              <a:rPr lang="zh-TW" altLang="en-US">
                <a:ea typeface="新細明體"/>
              </a:rPr>
              <a:pPr>
                <a:defRPr/>
              </a:pPr>
              <a:t>‹#›</a:t>
            </a:fld>
            <a:endParaRPr lang="en-US" altLang="zh-TW">
              <a:ea typeface="新細明體"/>
            </a:endParaRPr>
          </a:p>
        </p:txBody>
      </p:sp>
    </p:spTree>
    <p:extLst>
      <p:ext uri="{BB962C8B-B14F-4D97-AF65-F5344CB8AC3E}">
        <p14:creationId xmlns:p14="http://schemas.microsoft.com/office/powerpoint/2010/main" val="11089629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fontAlgn="auto">
              <a:spcBef>
                <a:spcPts val="0"/>
              </a:spcBef>
              <a:spcAft>
                <a:spcPts val="0"/>
              </a:spcAft>
              <a:defRPr kumimoji="1">
                <a:latin typeface="Arial" pitchFamily="34" charset="0"/>
              </a:defRPr>
            </a:lvl1pPr>
          </a:lstStyle>
          <a:p>
            <a:pPr>
              <a:defRPr/>
            </a:pPr>
            <a:fld id="{8A55734D-1C80-4695-B179-803AB95A6AA6}" type="datetime1">
              <a:rPr lang="zh-TW" altLang="en-US"/>
              <a:pPr>
                <a:defRPr/>
              </a:pPr>
              <a:t>2018/4/30</a:t>
            </a:fld>
            <a:endParaRPr lang="en-US" altLang="zh-TW"/>
          </a:p>
        </p:txBody>
      </p:sp>
      <p:sp>
        <p:nvSpPr>
          <p:cNvPr id="3" name="頁尾版面配置區 2"/>
          <p:cNvSpPr>
            <a:spLocks noGrp="1"/>
          </p:cNvSpPr>
          <p:nvPr>
            <p:ph type="ftr" sz="quarter" idx="11"/>
          </p:nvPr>
        </p:nvSpPr>
        <p:spPr/>
        <p:txBody>
          <a:bodyPr/>
          <a:lstStyle>
            <a:lvl1pPr fontAlgn="base">
              <a:spcBef>
                <a:spcPct val="0"/>
              </a:spcBef>
              <a:spcAft>
                <a:spcPct val="0"/>
              </a:spcAft>
              <a:defRPr kumimoji="1">
                <a:latin typeface="Arial" charset="0"/>
                <a:ea typeface="新細明體" charset="-120"/>
              </a:defRPr>
            </a:lvl1pPr>
          </a:lstStyle>
          <a:p>
            <a:pPr>
              <a:defRPr/>
            </a:pPr>
            <a:endParaRPr lang="zh-TW" altLang="en-US"/>
          </a:p>
        </p:txBody>
      </p:sp>
      <p:sp>
        <p:nvSpPr>
          <p:cNvPr id="4" name="投影片編號版面配置區 3"/>
          <p:cNvSpPr>
            <a:spLocks noGrp="1"/>
          </p:cNvSpPr>
          <p:nvPr>
            <p:ph type="sldNum" sz="quarter" idx="12"/>
          </p:nvPr>
        </p:nvSpPr>
        <p:spPr/>
        <p:txBody>
          <a:bodyPr/>
          <a:lstStyle>
            <a:lvl1pPr fontAlgn="auto">
              <a:spcBef>
                <a:spcPts val="0"/>
              </a:spcBef>
              <a:spcAft>
                <a:spcPts val="0"/>
              </a:spcAft>
              <a:defRPr kumimoji="1">
                <a:latin typeface="Arial" panose="020B0604020202020204" pitchFamily="34" charset="0"/>
              </a:defRPr>
            </a:lvl1pPr>
          </a:lstStyle>
          <a:p>
            <a:pPr>
              <a:defRPr/>
            </a:pPr>
            <a:fld id="{E153640D-5A01-4468-A85D-2012D15E8749}" type="slidenum">
              <a:rPr lang="zh-TW" altLang="en-US">
                <a:ea typeface="新細明體"/>
              </a:rPr>
              <a:pPr>
                <a:defRPr/>
              </a:pPr>
              <a:t>‹#›</a:t>
            </a:fld>
            <a:endParaRPr lang="en-US" altLang="zh-TW">
              <a:ea typeface="新細明體"/>
            </a:endParaRPr>
          </a:p>
        </p:txBody>
      </p:sp>
    </p:spTree>
    <p:extLst>
      <p:ext uri="{BB962C8B-B14F-4D97-AF65-F5344CB8AC3E}">
        <p14:creationId xmlns:p14="http://schemas.microsoft.com/office/powerpoint/2010/main" val="19696346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342900"/>
            <a:ext cx="2949178" cy="1200150"/>
          </a:xfrm>
        </p:spPr>
        <p:txBody>
          <a:bodyPr anchor="b"/>
          <a:lstStyle>
            <a:lvl1pPr>
              <a:defRPr sz="24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391" y="74060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fontAlgn="auto">
              <a:spcBef>
                <a:spcPts val="0"/>
              </a:spcBef>
              <a:spcAft>
                <a:spcPts val="0"/>
              </a:spcAft>
              <a:defRPr kumimoji="1">
                <a:latin typeface="Arial" pitchFamily="34" charset="0"/>
              </a:defRPr>
            </a:lvl1pPr>
          </a:lstStyle>
          <a:p>
            <a:pPr>
              <a:defRPr/>
            </a:pPr>
            <a:fld id="{F266F55B-7396-4A89-B6B1-5E32952355D9}" type="datetime1">
              <a:rPr lang="zh-TW" altLang="en-US"/>
              <a:pPr>
                <a:defRPr/>
              </a:pPr>
              <a:t>2018/4/30</a:t>
            </a:fld>
            <a:endParaRPr lang="en-US" altLang="zh-TW"/>
          </a:p>
        </p:txBody>
      </p:sp>
      <p:sp>
        <p:nvSpPr>
          <p:cNvPr id="6" name="頁尾版面配置區 5"/>
          <p:cNvSpPr>
            <a:spLocks noGrp="1"/>
          </p:cNvSpPr>
          <p:nvPr>
            <p:ph type="ftr" sz="quarter" idx="11"/>
          </p:nvPr>
        </p:nvSpPr>
        <p:spPr/>
        <p:txBody>
          <a:bodyPr/>
          <a:lstStyle>
            <a:lvl1pPr fontAlgn="base">
              <a:spcBef>
                <a:spcPct val="0"/>
              </a:spcBef>
              <a:spcAft>
                <a:spcPct val="0"/>
              </a:spcAft>
              <a:defRPr kumimoji="1">
                <a:latin typeface="Arial" charset="0"/>
                <a:ea typeface="新細明體" charset="-120"/>
              </a:defRPr>
            </a:lvl1pPr>
          </a:lstStyle>
          <a:p>
            <a:pPr>
              <a:defRPr/>
            </a:pPr>
            <a:endParaRPr lang="zh-TW" altLang="en-US"/>
          </a:p>
        </p:txBody>
      </p:sp>
      <p:sp>
        <p:nvSpPr>
          <p:cNvPr id="7" name="投影片編號版面配置區 6"/>
          <p:cNvSpPr>
            <a:spLocks noGrp="1"/>
          </p:cNvSpPr>
          <p:nvPr>
            <p:ph type="sldNum" sz="quarter" idx="12"/>
          </p:nvPr>
        </p:nvSpPr>
        <p:spPr/>
        <p:txBody>
          <a:bodyPr/>
          <a:lstStyle>
            <a:lvl1pPr fontAlgn="auto">
              <a:spcBef>
                <a:spcPts val="0"/>
              </a:spcBef>
              <a:spcAft>
                <a:spcPts val="0"/>
              </a:spcAft>
              <a:defRPr kumimoji="1">
                <a:latin typeface="Arial" panose="020B0604020202020204" pitchFamily="34" charset="0"/>
              </a:defRPr>
            </a:lvl1pPr>
          </a:lstStyle>
          <a:p>
            <a:pPr>
              <a:defRPr/>
            </a:pPr>
            <a:fld id="{9E4D6143-CD4D-4AC0-AF18-7F802BAA5D3D}" type="slidenum">
              <a:rPr lang="zh-TW" altLang="en-US">
                <a:ea typeface="新細明體"/>
              </a:rPr>
              <a:pPr>
                <a:defRPr/>
              </a:pPr>
              <a:t>‹#›</a:t>
            </a:fld>
            <a:endParaRPr lang="en-US" altLang="zh-TW">
              <a:ea typeface="新細明體"/>
            </a:endParaRPr>
          </a:p>
        </p:txBody>
      </p:sp>
    </p:spTree>
    <p:extLst>
      <p:ext uri="{BB962C8B-B14F-4D97-AF65-F5344CB8AC3E}">
        <p14:creationId xmlns:p14="http://schemas.microsoft.com/office/powerpoint/2010/main" val="28739209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342900"/>
            <a:ext cx="2949178" cy="1200150"/>
          </a:xfrm>
        </p:spPr>
        <p:txBody>
          <a:bodyPr anchor="b"/>
          <a:lstStyle>
            <a:lvl1pPr>
              <a:defRPr sz="24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391" y="740605"/>
            <a:ext cx="4629150" cy="3655219"/>
          </a:xfrm>
        </p:spPr>
        <p:txBody>
          <a:bodyPr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TW" altLang="en-US" noProof="0"/>
          </a:p>
        </p:txBody>
      </p:sp>
      <p:sp>
        <p:nvSpPr>
          <p:cNvPr id="4" name="文字版面配置區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fontAlgn="auto">
              <a:spcBef>
                <a:spcPts val="0"/>
              </a:spcBef>
              <a:spcAft>
                <a:spcPts val="0"/>
              </a:spcAft>
              <a:defRPr kumimoji="1">
                <a:latin typeface="Arial" pitchFamily="34" charset="0"/>
              </a:defRPr>
            </a:lvl1pPr>
          </a:lstStyle>
          <a:p>
            <a:pPr>
              <a:defRPr/>
            </a:pPr>
            <a:fld id="{1DE3D82E-B58E-44DE-A0AC-9E4985E3FDF4}" type="datetime1">
              <a:rPr lang="zh-TW" altLang="en-US"/>
              <a:pPr>
                <a:defRPr/>
              </a:pPr>
              <a:t>2018/4/30</a:t>
            </a:fld>
            <a:endParaRPr lang="en-US" altLang="zh-TW"/>
          </a:p>
        </p:txBody>
      </p:sp>
      <p:sp>
        <p:nvSpPr>
          <p:cNvPr id="6" name="頁尾版面配置區 5"/>
          <p:cNvSpPr>
            <a:spLocks noGrp="1"/>
          </p:cNvSpPr>
          <p:nvPr>
            <p:ph type="ftr" sz="quarter" idx="11"/>
          </p:nvPr>
        </p:nvSpPr>
        <p:spPr/>
        <p:txBody>
          <a:bodyPr/>
          <a:lstStyle>
            <a:lvl1pPr fontAlgn="base">
              <a:spcBef>
                <a:spcPct val="0"/>
              </a:spcBef>
              <a:spcAft>
                <a:spcPct val="0"/>
              </a:spcAft>
              <a:defRPr kumimoji="1">
                <a:latin typeface="Arial" charset="0"/>
                <a:ea typeface="新細明體" charset="-120"/>
              </a:defRPr>
            </a:lvl1pPr>
          </a:lstStyle>
          <a:p>
            <a:pPr>
              <a:defRPr/>
            </a:pPr>
            <a:endParaRPr lang="zh-TW" altLang="en-US"/>
          </a:p>
        </p:txBody>
      </p:sp>
      <p:sp>
        <p:nvSpPr>
          <p:cNvPr id="7" name="投影片編號版面配置區 6"/>
          <p:cNvSpPr>
            <a:spLocks noGrp="1"/>
          </p:cNvSpPr>
          <p:nvPr>
            <p:ph type="sldNum" sz="quarter" idx="12"/>
          </p:nvPr>
        </p:nvSpPr>
        <p:spPr/>
        <p:txBody>
          <a:bodyPr/>
          <a:lstStyle>
            <a:lvl1pPr fontAlgn="auto">
              <a:spcBef>
                <a:spcPts val="0"/>
              </a:spcBef>
              <a:spcAft>
                <a:spcPts val="0"/>
              </a:spcAft>
              <a:defRPr kumimoji="1">
                <a:latin typeface="Arial" panose="020B0604020202020204" pitchFamily="34" charset="0"/>
              </a:defRPr>
            </a:lvl1pPr>
          </a:lstStyle>
          <a:p>
            <a:pPr>
              <a:defRPr/>
            </a:pPr>
            <a:fld id="{F9121C93-0957-4220-B134-9C78A6EE5D0C}" type="slidenum">
              <a:rPr lang="zh-TW" altLang="en-US">
                <a:ea typeface="新細明體"/>
              </a:rPr>
              <a:pPr>
                <a:defRPr/>
              </a:pPr>
              <a:t>‹#›</a:t>
            </a:fld>
            <a:endParaRPr lang="en-US" altLang="zh-TW">
              <a:ea typeface="新細明體"/>
            </a:endParaRPr>
          </a:p>
        </p:txBody>
      </p:sp>
    </p:spTree>
    <p:extLst>
      <p:ext uri="{BB962C8B-B14F-4D97-AF65-F5344CB8AC3E}">
        <p14:creationId xmlns:p14="http://schemas.microsoft.com/office/powerpoint/2010/main" val="18686287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fontAlgn="auto">
              <a:spcBef>
                <a:spcPts val="0"/>
              </a:spcBef>
              <a:spcAft>
                <a:spcPts val="0"/>
              </a:spcAft>
              <a:defRPr kumimoji="1">
                <a:latin typeface="Arial" pitchFamily="34" charset="0"/>
              </a:defRPr>
            </a:lvl1pPr>
          </a:lstStyle>
          <a:p>
            <a:pPr>
              <a:defRPr/>
            </a:pPr>
            <a:fld id="{3D7AC4FA-FCFE-4143-B601-D04C8514C9B6}" type="datetime1">
              <a:rPr lang="zh-TW" altLang="en-US"/>
              <a:pPr>
                <a:defRPr/>
              </a:pPr>
              <a:t>2018/4/30</a:t>
            </a:fld>
            <a:endParaRPr lang="en-US" altLang="zh-TW"/>
          </a:p>
        </p:txBody>
      </p:sp>
      <p:sp>
        <p:nvSpPr>
          <p:cNvPr id="5" name="頁尾版面配置區 4"/>
          <p:cNvSpPr>
            <a:spLocks noGrp="1"/>
          </p:cNvSpPr>
          <p:nvPr>
            <p:ph type="ftr" sz="quarter" idx="11"/>
          </p:nvPr>
        </p:nvSpPr>
        <p:spPr/>
        <p:txBody>
          <a:bodyPr/>
          <a:lstStyle>
            <a:lvl1pPr fontAlgn="base">
              <a:spcBef>
                <a:spcPct val="0"/>
              </a:spcBef>
              <a:spcAft>
                <a:spcPct val="0"/>
              </a:spcAft>
              <a:defRPr kumimoji="1">
                <a:latin typeface="Arial" charset="0"/>
                <a:ea typeface="新細明體" charset="-12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fontAlgn="auto">
              <a:spcBef>
                <a:spcPts val="0"/>
              </a:spcBef>
              <a:spcAft>
                <a:spcPts val="0"/>
              </a:spcAft>
              <a:defRPr kumimoji="1">
                <a:latin typeface="Arial" panose="020B0604020202020204" pitchFamily="34" charset="0"/>
              </a:defRPr>
            </a:lvl1pPr>
          </a:lstStyle>
          <a:p>
            <a:pPr>
              <a:defRPr/>
            </a:pPr>
            <a:fld id="{2BC1E954-205A-47D6-96B7-2B056FDCC2B4}" type="slidenum">
              <a:rPr lang="zh-TW" altLang="en-US">
                <a:ea typeface="新細明體"/>
              </a:rPr>
              <a:pPr>
                <a:defRPr/>
              </a:pPr>
              <a:t>‹#›</a:t>
            </a:fld>
            <a:endParaRPr lang="en-US" altLang="zh-TW">
              <a:ea typeface="新細明體"/>
            </a:endParaRPr>
          </a:p>
        </p:txBody>
      </p:sp>
    </p:spTree>
    <p:extLst>
      <p:ext uri="{BB962C8B-B14F-4D97-AF65-F5344CB8AC3E}">
        <p14:creationId xmlns:p14="http://schemas.microsoft.com/office/powerpoint/2010/main" val="38185281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6" y="273879"/>
            <a:ext cx="1971675" cy="4358879"/>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28694" y="273879"/>
            <a:ext cx="5800725" cy="4358879"/>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fontAlgn="auto">
              <a:spcBef>
                <a:spcPts val="0"/>
              </a:spcBef>
              <a:spcAft>
                <a:spcPts val="0"/>
              </a:spcAft>
              <a:defRPr kumimoji="1">
                <a:latin typeface="Arial" pitchFamily="34" charset="0"/>
              </a:defRPr>
            </a:lvl1pPr>
          </a:lstStyle>
          <a:p>
            <a:pPr>
              <a:defRPr/>
            </a:pPr>
            <a:fld id="{E9280635-5514-43DC-9648-729427A6F5F7}" type="datetime1">
              <a:rPr lang="zh-TW" altLang="en-US"/>
              <a:pPr>
                <a:defRPr/>
              </a:pPr>
              <a:t>2018/4/30</a:t>
            </a:fld>
            <a:endParaRPr lang="en-US" altLang="zh-TW"/>
          </a:p>
        </p:txBody>
      </p:sp>
      <p:sp>
        <p:nvSpPr>
          <p:cNvPr id="5" name="頁尾版面配置區 4"/>
          <p:cNvSpPr>
            <a:spLocks noGrp="1"/>
          </p:cNvSpPr>
          <p:nvPr>
            <p:ph type="ftr" sz="quarter" idx="11"/>
          </p:nvPr>
        </p:nvSpPr>
        <p:spPr/>
        <p:txBody>
          <a:bodyPr/>
          <a:lstStyle>
            <a:lvl1pPr fontAlgn="base">
              <a:spcBef>
                <a:spcPct val="0"/>
              </a:spcBef>
              <a:spcAft>
                <a:spcPct val="0"/>
              </a:spcAft>
              <a:defRPr kumimoji="1">
                <a:latin typeface="Arial" charset="0"/>
                <a:ea typeface="新細明體" charset="-12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fontAlgn="auto">
              <a:spcBef>
                <a:spcPts val="0"/>
              </a:spcBef>
              <a:spcAft>
                <a:spcPts val="0"/>
              </a:spcAft>
              <a:defRPr kumimoji="1">
                <a:latin typeface="Arial" panose="020B0604020202020204" pitchFamily="34" charset="0"/>
              </a:defRPr>
            </a:lvl1pPr>
          </a:lstStyle>
          <a:p>
            <a:pPr>
              <a:defRPr/>
            </a:pPr>
            <a:fld id="{15656120-9A75-43AB-B35E-DDD70395A8F8}" type="slidenum">
              <a:rPr lang="zh-TW" altLang="en-US">
                <a:ea typeface="新細明體"/>
              </a:rPr>
              <a:pPr>
                <a:defRPr/>
              </a:pPr>
              <a:t>‹#›</a:t>
            </a:fld>
            <a:endParaRPr lang="en-US" altLang="zh-TW">
              <a:ea typeface="新細明體"/>
            </a:endParaRPr>
          </a:p>
        </p:txBody>
      </p:sp>
    </p:spTree>
    <p:extLst>
      <p:ext uri="{BB962C8B-B14F-4D97-AF65-F5344CB8AC3E}">
        <p14:creationId xmlns:p14="http://schemas.microsoft.com/office/powerpoint/2010/main" val="3021415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87"/>
            <a:ext cx="7772400" cy="1102519"/>
          </a:xfrm>
        </p:spPr>
        <p:txBody>
          <a:bodyPr/>
          <a:lstStyle/>
          <a:p>
            <a:r>
              <a:rPr lang="zh-TW" altLang="en-US"/>
              <a:t>按一下以編輯母片標題樣式</a:t>
            </a:r>
          </a:p>
        </p:txBody>
      </p:sp>
      <p:sp>
        <p:nvSpPr>
          <p:cNvPr id="3" name="副標題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Date Placeholder 3"/>
          <p:cNvSpPr>
            <a:spLocks noGrp="1"/>
          </p:cNvSpPr>
          <p:nvPr>
            <p:ph type="dt" sz="half" idx="10"/>
          </p:nvPr>
        </p:nvSpPr>
        <p:spPr/>
        <p:txBody>
          <a:bodyPr/>
          <a:lstStyle>
            <a:lvl1pPr defTabSz="457200">
              <a:defRPr/>
            </a:lvl1pPr>
          </a:lstStyle>
          <a:p>
            <a:pPr>
              <a:defRPr/>
            </a:pPr>
            <a:fld id="{A531FF78-B7D8-4459-8FC4-CC8A5F77B529}" type="datetimeFigureOut">
              <a:rPr lang="en-US" altLang="zh-TW"/>
              <a:pPr>
                <a:defRPr/>
              </a:pPr>
              <a:t>4/30/2018</a:t>
            </a:fld>
            <a:endParaRPr lang="en-US" altLang="zh-TW"/>
          </a:p>
        </p:txBody>
      </p:sp>
      <p:sp>
        <p:nvSpPr>
          <p:cNvPr id="5" name="Footer Placeholder 4"/>
          <p:cNvSpPr>
            <a:spLocks noGrp="1"/>
          </p:cNvSpPr>
          <p:nvPr>
            <p:ph type="ftr" sz="quarter" idx="11"/>
          </p:nvPr>
        </p:nvSpPr>
        <p:spPr/>
        <p:txBody>
          <a:bodyPr/>
          <a:lstStyle>
            <a:lvl1pPr defTabSz="45720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1CEFDC70-F7A1-AC4C-95C6-7431C654607D}" type="slidenum">
              <a:rPr lang="en-US" altLang="zh-TW"/>
              <a:pPr>
                <a:defRPr/>
              </a:pPr>
              <a:t>‹#›</a:t>
            </a:fld>
            <a:endParaRPr lang="en-US" altLang="zh-TW"/>
          </a:p>
        </p:txBody>
      </p:sp>
    </p:spTree>
    <p:extLst>
      <p:ext uri="{BB962C8B-B14F-4D97-AF65-F5344CB8AC3E}">
        <p14:creationId xmlns:p14="http://schemas.microsoft.com/office/powerpoint/2010/main" val="28031256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p:cNvSpPr>
            <a:spLocks noGrp="1"/>
          </p:cNvSpPr>
          <p:nvPr>
            <p:ph type="dt" sz="half" idx="10"/>
          </p:nvPr>
        </p:nvSpPr>
        <p:spPr/>
        <p:txBody>
          <a:bodyPr/>
          <a:lstStyle>
            <a:lvl1pPr defTabSz="457200">
              <a:defRPr/>
            </a:lvl1pPr>
          </a:lstStyle>
          <a:p>
            <a:pPr>
              <a:defRPr/>
            </a:pPr>
            <a:fld id="{C0706E98-FFEE-489D-A1AC-4EB90CEB7E3B}" type="datetimeFigureOut">
              <a:rPr lang="en-US" altLang="zh-TW"/>
              <a:pPr>
                <a:defRPr/>
              </a:pPr>
              <a:t>4/30/2018</a:t>
            </a:fld>
            <a:endParaRPr lang="en-US" altLang="zh-TW"/>
          </a:p>
        </p:txBody>
      </p:sp>
      <p:sp>
        <p:nvSpPr>
          <p:cNvPr id="5" name="Footer Placeholder 4"/>
          <p:cNvSpPr>
            <a:spLocks noGrp="1"/>
          </p:cNvSpPr>
          <p:nvPr>
            <p:ph type="ftr" sz="quarter" idx="11"/>
          </p:nvPr>
        </p:nvSpPr>
        <p:spPr/>
        <p:txBody>
          <a:bodyPr/>
          <a:lstStyle>
            <a:lvl1pPr defTabSz="45720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5E61FC30-D826-4F42-A17E-29D31278D339}" type="slidenum">
              <a:rPr lang="en-US" altLang="zh-TW"/>
              <a:pPr>
                <a:defRPr/>
              </a:pPr>
              <a:t>‹#›</a:t>
            </a:fld>
            <a:endParaRPr lang="en-US" altLang="zh-TW"/>
          </a:p>
        </p:txBody>
      </p:sp>
    </p:spTree>
    <p:extLst>
      <p:ext uri="{BB962C8B-B14F-4D97-AF65-F5344CB8AC3E}">
        <p14:creationId xmlns:p14="http://schemas.microsoft.com/office/powerpoint/2010/main" val="11617559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Date Placeholder 3"/>
          <p:cNvSpPr>
            <a:spLocks noGrp="1"/>
          </p:cNvSpPr>
          <p:nvPr>
            <p:ph type="dt" sz="half" idx="10"/>
          </p:nvPr>
        </p:nvSpPr>
        <p:spPr/>
        <p:txBody>
          <a:bodyPr/>
          <a:lstStyle>
            <a:lvl1pPr defTabSz="457200">
              <a:defRPr/>
            </a:lvl1pPr>
          </a:lstStyle>
          <a:p>
            <a:pPr>
              <a:defRPr/>
            </a:pPr>
            <a:fld id="{236DBED5-1A2F-42EB-BF39-D8D3FDB799EC}" type="datetimeFigureOut">
              <a:rPr lang="en-US" altLang="zh-TW"/>
              <a:pPr>
                <a:defRPr/>
              </a:pPr>
              <a:t>4/30/2018</a:t>
            </a:fld>
            <a:endParaRPr lang="en-US" altLang="zh-TW"/>
          </a:p>
        </p:txBody>
      </p:sp>
      <p:sp>
        <p:nvSpPr>
          <p:cNvPr id="5" name="Footer Placeholder 4"/>
          <p:cNvSpPr>
            <a:spLocks noGrp="1"/>
          </p:cNvSpPr>
          <p:nvPr>
            <p:ph type="ftr" sz="quarter" idx="11"/>
          </p:nvPr>
        </p:nvSpPr>
        <p:spPr/>
        <p:txBody>
          <a:bodyPr/>
          <a:lstStyle>
            <a:lvl1pPr defTabSz="45720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ED83416D-1E3E-6440-BDA6-7E559C212C54}" type="slidenum">
              <a:rPr lang="en-US" altLang="zh-TW"/>
              <a:pPr>
                <a:defRPr/>
              </a:pPr>
              <a:t>‹#›</a:t>
            </a:fld>
            <a:endParaRPr lang="en-US" altLang="zh-TW"/>
          </a:p>
        </p:txBody>
      </p:sp>
    </p:spTree>
    <p:extLst>
      <p:ext uri="{BB962C8B-B14F-4D97-AF65-F5344CB8AC3E}">
        <p14:creationId xmlns:p14="http://schemas.microsoft.com/office/powerpoint/2010/main" val="17685409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2057400" y="914401"/>
            <a:ext cx="3238500" cy="36802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448300" y="914401"/>
            <a:ext cx="3238500" cy="36802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Date Placeholder 3"/>
          <p:cNvSpPr>
            <a:spLocks noGrp="1"/>
          </p:cNvSpPr>
          <p:nvPr>
            <p:ph type="dt" sz="half" idx="10"/>
          </p:nvPr>
        </p:nvSpPr>
        <p:spPr/>
        <p:txBody>
          <a:bodyPr/>
          <a:lstStyle>
            <a:lvl1pPr defTabSz="457200">
              <a:defRPr/>
            </a:lvl1pPr>
          </a:lstStyle>
          <a:p>
            <a:pPr>
              <a:defRPr/>
            </a:pPr>
            <a:fld id="{0CF98C35-926C-4782-987E-201E2AD00619}" type="datetimeFigureOut">
              <a:rPr lang="en-US" altLang="zh-TW"/>
              <a:pPr>
                <a:defRPr/>
              </a:pPr>
              <a:t>4/30/2018</a:t>
            </a:fld>
            <a:endParaRPr lang="en-US" altLang="zh-TW"/>
          </a:p>
        </p:txBody>
      </p:sp>
      <p:sp>
        <p:nvSpPr>
          <p:cNvPr id="6" name="Footer Placeholder 4"/>
          <p:cNvSpPr>
            <a:spLocks noGrp="1"/>
          </p:cNvSpPr>
          <p:nvPr>
            <p:ph type="ftr" sz="quarter" idx="11"/>
          </p:nvPr>
        </p:nvSpPr>
        <p:spPr/>
        <p:txBody>
          <a:bodyPr/>
          <a:lstStyle>
            <a:lvl1pPr defTabSz="45720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lvl1pPr>
          </a:lstStyle>
          <a:p>
            <a:pPr>
              <a:defRPr/>
            </a:pPr>
            <a:fld id="{3179AC1D-BADA-C748-BF93-FD9B10E63DB7}" type="slidenum">
              <a:rPr lang="en-US" altLang="zh-TW"/>
              <a:pPr>
                <a:defRPr/>
              </a:pPr>
              <a:t>‹#›</a:t>
            </a:fld>
            <a:endParaRPr lang="en-US" altLang="zh-TW"/>
          </a:p>
        </p:txBody>
      </p:sp>
    </p:spTree>
    <p:extLst>
      <p:ext uri="{BB962C8B-B14F-4D97-AF65-F5344CB8AC3E}">
        <p14:creationId xmlns:p14="http://schemas.microsoft.com/office/powerpoint/2010/main" val="1578528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98E11-1D96-40DF-9AA1-C953A773EE3E}" type="datetimeFigureOut">
              <a:rPr lang="en-US" smtClean="0"/>
              <a:t>4/30/2018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F38087-800E-4021-837F-A369F2D41BD5}" type="slidenum">
              <a:rPr lang="en-US" smtClean="0"/>
              <a:t>‹#›</a:t>
            </a:fld>
            <a:endParaRPr lang="en-US" dirty="0"/>
          </a:p>
        </p:txBody>
      </p:sp>
    </p:spTree>
    <p:extLst>
      <p:ext uri="{BB962C8B-B14F-4D97-AF65-F5344CB8AC3E}">
        <p14:creationId xmlns:p14="http://schemas.microsoft.com/office/powerpoint/2010/main" val="33891243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05979"/>
            <a:ext cx="8229600" cy="85725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Date Placeholder 3"/>
          <p:cNvSpPr>
            <a:spLocks noGrp="1"/>
          </p:cNvSpPr>
          <p:nvPr>
            <p:ph type="dt" sz="half" idx="10"/>
          </p:nvPr>
        </p:nvSpPr>
        <p:spPr/>
        <p:txBody>
          <a:bodyPr/>
          <a:lstStyle>
            <a:lvl1pPr defTabSz="457200">
              <a:defRPr/>
            </a:lvl1pPr>
          </a:lstStyle>
          <a:p>
            <a:pPr>
              <a:defRPr/>
            </a:pPr>
            <a:fld id="{BCFC5B3E-EF30-4803-9911-3EB0211B058A}" type="datetimeFigureOut">
              <a:rPr lang="en-US" altLang="zh-TW"/>
              <a:pPr>
                <a:defRPr/>
              </a:pPr>
              <a:t>4/30/2018</a:t>
            </a:fld>
            <a:endParaRPr lang="en-US" altLang="zh-TW"/>
          </a:p>
        </p:txBody>
      </p:sp>
      <p:sp>
        <p:nvSpPr>
          <p:cNvPr id="8" name="Footer Placeholder 4"/>
          <p:cNvSpPr>
            <a:spLocks noGrp="1"/>
          </p:cNvSpPr>
          <p:nvPr>
            <p:ph type="ftr" sz="quarter" idx="11"/>
          </p:nvPr>
        </p:nvSpPr>
        <p:spPr/>
        <p:txBody>
          <a:bodyPr/>
          <a:lstStyle>
            <a:lvl1pPr defTabSz="457200">
              <a:defRPr/>
            </a:lvl1pPr>
          </a:lstStyle>
          <a:p>
            <a:pPr>
              <a:defRPr/>
            </a:pPr>
            <a:endParaRPr lang="en-US"/>
          </a:p>
        </p:txBody>
      </p:sp>
      <p:sp>
        <p:nvSpPr>
          <p:cNvPr id="9" name="Slide Number Placeholder 5"/>
          <p:cNvSpPr>
            <a:spLocks noGrp="1"/>
          </p:cNvSpPr>
          <p:nvPr>
            <p:ph type="sldNum" sz="quarter" idx="12"/>
          </p:nvPr>
        </p:nvSpPr>
        <p:spPr/>
        <p:txBody>
          <a:bodyPr/>
          <a:lstStyle>
            <a:lvl1pPr defTabSz="457200">
              <a:defRPr/>
            </a:lvl1pPr>
          </a:lstStyle>
          <a:p>
            <a:pPr>
              <a:defRPr/>
            </a:pPr>
            <a:fld id="{27F11E5E-7839-FC42-8C35-9C3395CAE8D4}" type="slidenum">
              <a:rPr lang="en-US" altLang="zh-TW"/>
              <a:pPr>
                <a:defRPr/>
              </a:pPr>
              <a:t>‹#›</a:t>
            </a:fld>
            <a:endParaRPr lang="en-US" altLang="zh-TW"/>
          </a:p>
        </p:txBody>
      </p:sp>
    </p:spTree>
    <p:extLst>
      <p:ext uri="{BB962C8B-B14F-4D97-AF65-F5344CB8AC3E}">
        <p14:creationId xmlns:p14="http://schemas.microsoft.com/office/powerpoint/2010/main" val="26104164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Date Placeholder 3"/>
          <p:cNvSpPr>
            <a:spLocks noGrp="1"/>
          </p:cNvSpPr>
          <p:nvPr>
            <p:ph type="dt" sz="half" idx="10"/>
          </p:nvPr>
        </p:nvSpPr>
        <p:spPr/>
        <p:txBody>
          <a:bodyPr/>
          <a:lstStyle>
            <a:lvl1pPr defTabSz="457200">
              <a:defRPr/>
            </a:lvl1pPr>
          </a:lstStyle>
          <a:p>
            <a:pPr>
              <a:defRPr/>
            </a:pPr>
            <a:fld id="{C97460F5-7E85-468C-AA7D-3030FF8E8090}" type="datetimeFigureOut">
              <a:rPr lang="en-US" altLang="zh-TW"/>
              <a:pPr>
                <a:defRPr/>
              </a:pPr>
              <a:t>4/30/2018</a:t>
            </a:fld>
            <a:endParaRPr lang="en-US" altLang="zh-TW"/>
          </a:p>
        </p:txBody>
      </p:sp>
      <p:sp>
        <p:nvSpPr>
          <p:cNvPr id="4" name="Footer Placeholder 4"/>
          <p:cNvSpPr>
            <a:spLocks noGrp="1"/>
          </p:cNvSpPr>
          <p:nvPr>
            <p:ph type="ftr" sz="quarter" idx="11"/>
          </p:nvPr>
        </p:nvSpPr>
        <p:spPr/>
        <p:txBody>
          <a:bodyPr/>
          <a:lstStyle>
            <a:lvl1pPr defTabSz="457200">
              <a:defRPr/>
            </a:lvl1pPr>
          </a:lstStyle>
          <a:p>
            <a:pPr>
              <a:defRPr/>
            </a:pPr>
            <a:endParaRPr lang="en-US"/>
          </a:p>
        </p:txBody>
      </p:sp>
      <p:sp>
        <p:nvSpPr>
          <p:cNvPr id="5" name="Slide Number Placeholder 5"/>
          <p:cNvSpPr>
            <a:spLocks noGrp="1"/>
          </p:cNvSpPr>
          <p:nvPr>
            <p:ph type="sldNum" sz="quarter" idx="12"/>
          </p:nvPr>
        </p:nvSpPr>
        <p:spPr/>
        <p:txBody>
          <a:bodyPr/>
          <a:lstStyle>
            <a:lvl1pPr defTabSz="457200">
              <a:defRPr/>
            </a:lvl1pPr>
          </a:lstStyle>
          <a:p>
            <a:pPr>
              <a:defRPr/>
            </a:pPr>
            <a:fld id="{ECFCEAD5-A952-C046-B4D5-FDA326877AA5}" type="slidenum">
              <a:rPr lang="en-US" altLang="zh-TW"/>
              <a:pPr>
                <a:defRPr/>
              </a:pPr>
              <a:t>‹#›</a:t>
            </a:fld>
            <a:endParaRPr lang="en-US" altLang="zh-TW"/>
          </a:p>
        </p:txBody>
      </p:sp>
    </p:spTree>
    <p:extLst>
      <p:ext uri="{BB962C8B-B14F-4D97-AF65-F5344CB8AC3E}">
        <p14:creationId xmlns:p14="http://schemas.microsoft.com/office/powerpoint/2010/main" val="41952104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a:defRPr/>
            </a:lvl1pPr>
          </a:lstStyle>
          <a:p>
            <a:pPr>
              <a:defRPr/>
            </a:pPr>
            <a:fld id="{C438240D-D21B-49CA-97B4-FE18FAE06A4B}" type="datetimeFigureOut">
              <a:rPr lang="en-US" altLang="zh-TW"/>
              <a:pPr>
                <a:defRPr/>
              </a:pPr>
              <a:t>4/30/2018</a:t>
            </a:fld>
            <a:endParaRPr lang="en-US" altLang="zh-TW"/>
          </a:p>
        </p:txBody>
      </p:sp>
      <p:sp>
        <p:nvSpPr>
          <p:cNvPr id="3" name="Footer Placeholder 4"/>
          <p:cNvSpPr>
            <a:spLocks noGrp="1"/>
          </p:cNvSpPr>
          <p:nvPr>
            <p:ph type="ftr" sz="quarter" idx="11"/>
          </p:nvPr>
        </p:nvSpPr>
        <p:spPr/>
        <p:txBody>
          <a:bodyPr/>
          <a:lstStyle>
            <a:lvl1pPr defTabSz="457200">
              <a:defRPr/>
            </a:lvl1pPr>
          </a:lstStyle>
          <a:p>
            <a:pPr>
              <a:defRPr/>
            </a:pPr>
            <a:endParaRPr lang="en-US"/>
          </a:p>
        </p:txBody>
      </p:sp>
      <p:sp>
        <p:nvSpPr>
          <p:cNvPr id="4" name="Slide Number Placeholder 5"/>
          <p:cNvSpPr>
            <a:spLocks noGrp="1"/>
          </p:cNvSpPr>
          <p:nvPr>
            <p:ph type="sldNum" sz="quarter" idx="12"/>
          </p:nvPr>
        </p:nvSpPr>
        <p:spPr/>
        <p:txBody>
          <a:bodyPr/>
          <a:lstStyle>
            <a:lvl1pPr defTabSz="457200">
              <a:defRPr/>
            </a:lvl1pPr>
          </a:lstStyle>
          <a:p>
            <a:pPr>
              <a:defRPr/>
            </a:pPr>
            <a:fld id="{0D74A2FB-96E3-1F4B-9EAF-B1CBFAFD571F}" type="slidenum">
              <a:rPr lang="en-US" altLang="zh-TW"/>
              <a:pPr>
                <a:defRPr/>
              </a:pPr>
              <a:t>‹#›</a:t>
            </a:fld>
            <a:endParaRPr lang="en-US" altLang="zh-TW"/>
          </a:p>
        </p:txBody>
      </p:sp>
    </p:spTree>
    <p:extLst>
      <p:ext uri="{BB962C8B-B14F-4D97-AF65-F5344CB8AC3E}">
        <p14:creationId xmlns:p14="http://schemas.microsoft.com/office/powerpoint/2010/main" val="2052549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19" y="204787"/>
            <a:ext cx="3008313" cy="871538"/>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0485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defTabSz="457200">
              <a:defRPr/>
            </a:lvl1pPr>
          </a:lstStyle>
          <a:p>
            <a:pPr>
              <a:defRPr/>
            </a:pPr>
            <a:fld id="{A19A83C6-26A4-4266-A823-4F07933D6387}" type="datetimeFigureOut">
              <a:rPr lang="en-US" altLang="zh-TW"/>
              <a:pPr>
                <a:defRPr/>
              </a:pPr>
              <a:t>4/30/2018</a:t>
            </a:fld>
            <a:endParaRPr lang="en-US" altLang="zh-TW"/>
          </a:p>
        </p:txBody>
      </p:sp>
      <p:sp>
        <p:nvSpPr>
          <p:cNvPr id="6" name="Footer Placeholder 4"/>
          <p:cNvSpPr>
            <a:spLocks noGrp="1"/>
          </p:cNvSpPr>
          <p:nvPr>
            <p:ph type="ftr" sz="quarter" idx="11"/>
          </p:nvPr>
        </p:nvSpPr>
        <p:spPr/>
        <p:txBody>
          <a:bodyPr/>
          <a:lstStyle>
            <a:lvl1pPr defTabSz="45720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lvl1pPr>
          </a:lstStyle>
          <a:p>
            <a:pPr>
              <a:defRPr/>
            </a:pPr>
            <a:fld id="{93FAF909-13B3-424D-A5D6-0D63AF84DE7B}" type="slidenum">
              <a:rPr lang="en-US" altLang="zh-TW"/>
              <a:pPr>
                <a:defRPr/>
              </a:pPr>
              <a:t>‹#›</a:t>
            </a:fld>
            <a:endParaRPr lang="en-US" altLang="zh-TW"/>
          </a:p>
        </p:txBody>
      </p:sp>
    </p:spTree>
    <p:extLst>
      <p:ext uri="{BB962C8B-B14F-4D97-AF65-F5344CB8AC3E}">
        <p14:creationId xmlns:p14="http://schemas.microsoft.com/office/powerpoint/2010/main" val="17304369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1"/>
            <a:ext cx="5486400" cy="425054"/>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402557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defTabSz="457200">
              <a:defRPr/>
            </a:lvl1pPr>
          </a:lstStyle>
          <a:p>
            <a:pPr>
              <a:defRPr/>
            </a:pPr>
            <a:fld id="{8A538F52-0664-49FE-8C33-BB57ED15686A}" type="datetimeFigureOut">
              <a:rPr lang="en-US" altLang="zh-TW"/>
              <a:pPr>
                <a:defRPr/>
              </a:pPr>
              <a:t>4/30/2018</a:t>
            </a:fld>
            <a:endParaRPr lang="en-US" altLang="zh-TW"/>
          </a:p>
        </p:txBody>
      </p:sp>
      <p:sp>
        <p:nvSpPr>
          <p:cNvPr id="6" name="Footer Placeholder 4"/>
          <p:cNvSpPr>
            <a:spLocks noGrp="1"/>
          </p:cNvSpPr>
          <p:nvPr>
            <p:ph type="ftr" sz="quarter" idx="11"/>
          </p:nvPr>
        </p:nvSpPr>
        <p:spPr/>
        <p:txBody>
          <a:bodyPr/>
          <a:lstStyle>
            <a:lvl1pPr defTabSz="45720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lvl1pPr>
          </a:lstStyle>
          <a:p>
            <a:pPr>
              <a:defRPr/>
            </a:pPr>
            <a:fld id="{B17F6E26-2143-F446-9FEF-6ABAB1D92EEA}" type="slidenum">
              <a:rPr lang="en-US" altLang="zh-TW"/>
              <a:pPr>
                <a:defRPr/>
              </a:pPr>
              <a:t>‹#›</a:t>
            </a:fld>
            <a:endParaRPr lang="en-US" altLang="zh-TW"/>
          </a:p>
        </p:txBody>
      </p:sp>
    </p:spTree>
    <p:extLst>
      <p:ext uri="{BB962C8B-B14F-4D97-AF65-F5344CB8AC3E}">
        <p14:creationId xmlns:p14="http://schemas.microsoft.com/office/powerpoint/2010/main" val="18572462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p:cNvSpPr>
            <a:spLocks noGrp="1"/>
          </p:cNvSpPr>
          <p:nvPr>
            <p:ph type="dt" sz="half" idx="10"/>
          </p:nvPr>
        </p:nvSpPr>
        <p:spPr/>
        <p:txBody>
          <a:bodyPr/>
          <a:lstStyle>
            <a:lvl1pPr defTabSz="457200">
              <a:defRPr/>
            </a:lvl1pPr>
          </a:lstStyle>
          <a:p>
            <a:pPr>
              <a:defRPr/>
            </a:pPr>
            <a:fld id="{52F5A825-8B9A-4F4F-8831-9683FC45CDC0}" type="datetimeFigureOut">
              <a:rPr lang="en-US" altLang="zh-TW"/>
              <a:pPr>
                <a:defRPr/>
              </a:pPr>
              <a:t>4/30/2018</a:t>
            </a:fld>
            <a:endParaRPr lang="en-US" altLang="zh-TW"/>
          </a:p>
        </p:txBody>
      </p:sp>
      <p:sp>
        <p:nvSpPr>
          <p:cNvPr id="5" name="Footer Placeholder 4"/>
          <p:cNvSpPr>
            <a:spLocks noGrp="1"/>
          </p:cNvSpPr>
          <p:nvPr>
            <p:ph type="ftr" sz="quarter" idx="11"/>
          </p:nvPr>
        </p:nvSpPr>
        <p:spPr/>
        <p:txBody>
          <a:bodyPr/>
          <a:lstStyle>
            <a:lvl1pPr defTabSz="45720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1A22E1B3-8CBA-D946-9E6E-7CC54A12894F}" type="slidenum">
              <a:rPr lang="en-US" altLang="zh-TW"/>
              <a:pPr>
                <a:defRPr/>
              </a:pPr>
              <a:t>‹#›</a:t>
            </a:fld>
            <a:endParaRPr lang="en-US" altLang="zh-TW"/>
          </a:p>
        </p:txBody>
      </p:sp>
    </p:spTree>
    <p:extLst>
      <p:ext uri="{BB962C8B-B14F-4D97-AF65-F5344CB8AC3E}">
        <p14:creationId xmlns:p14="http://schemas.microsoft.com/office/powerpoint/2010/main" val="31646606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29450" y="205980"/>
            <a:ext cx="1657350" cy="4388644"/>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2057400" y="205980"/>
            <a:ext cx="481965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p:cNvSpPr>
            <a:spLocks noGrp="1"/>
          </p:cNvSpPr>
          <p:nvPr>
            <p:ph type="dt" sz="half" idx="10"/>
          </p:nvPr>
        </p:nvSpPr>
        <p:spPr/>
        <p:txBody>
          <a:bodyPr/>
          <a:lstStyle>
            <a:lvl1pPr defTabSz="457200">
              <a:defRPr/>
            </a:lvl1pPr>
          </a:lstStyle>
          <a:p>
            <a:pPr>
              <a:defRPr/>
            </a:pPr>
            <a:fld id="{34AF7334-A6C5-475B-92E4-EB7946F46D0A}" type="datetimeFigureOut">
              <a:rPr lang="en-US" altLang="zh-TW"/>
              <a:pPr>
                <a:defRPr/>
              </a:pPr>
              <a:t>4/30/2018</a:t>
            </a:fld>
            <a:endParaRPr lang="en-US" altLang="zh-TW"/>
          </a:p>
        </p:txBody>
      </p:sp>
      <p:sp>
        <p:nvSpPr>
          <p:cNvPr id="5" name="Footer Placeholder 4"/>
          <p:cNvSpPr>
            <a:spLocks noGrp="1"/>
          </p:cNvSpPr>
          <p:nvPr>
            <p:ph type="ftr" sz="quarter" idx="11"/>
          </p:nvPr>
        </p:nvSpPr>
        <p:spPr/>
        <p:txBody>
          <a:bodyPr/>
          <a:lstStyle>
            <a:lvl1pPr defTabSz="45720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58F8C069-92B0-AF41-AD9E-7FC059843829}" type="slidenum">
              <a:rPr lang="en-US" altLang="zh-TW"/>
              <a:pPr>
                <a:defRPr/>
              </a:pPr>
              <a:t>‹#›</a:t>
            </a:fld>
            <a:endParaRPr lang="en-US" altLang="zh-TW"/>
          </a:p>
        </p:txBody>
      </p:sp>
    </p:spTree>
    <p:extLst>
      <p:ext uri="{BB962C8B-B14F-4D97-AF65-F5344CB8AC3E}">
        <p14:creationId xmlns:p14="http://schemas.microsoft.com/office/powerpoint/2010/main" val="20104674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矩形 3"/>
          <p:cNvSpPr/>
          <p:nvPr/>
        </p:nvSpPr>
        <p:spPr>
          <a:xfrm>
            <a:off x="19" y="27"/>
            <a:ext cx="365125" cy="5141119"/>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a:solidFill>
                <a:prstClr val="white"/>
              </a:solidFill>
              <a:latin typeface="Corbel"/>
              <a:sym typeface="Calibri"/>
            </a:endParaRPr>
          </a:p>
        </p:txBody>
      </p:sp>
      <p:sp>
        <p:nvSpPr>
          <p:cNvPr id="5" name="矩形 4"/>
          <p:cNvSpPr/>
          <p:nvPr/>
        </p:nvSpPr>
        <p:spPr>
          <a:xfrm>
            <a:off x="309589" y="510783"/>
            <a:ext cx="46037"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dirty="0">
              <a:solidFill>
                <a:prstClr val="white"/>
              </a:solidFill>
              <a:latin typeface="Corbel"/>
              <a:sym typeface="Calibri"/>
            </a:endParaRPr>
          </a:p>
        </p:txBody>
      </p:sp>
      <p:sp>
        <p:nvSpPr>
          <p:cNvPr id="6" name="矩形 5"/>
          <p:cNvSpPr/>
          <p:nvPr/>
        </p:nvSpPr>
        <p:spPr>
          <a:xfrm>
            <a:off x="268340" y="510783"/>
            <a:ext cx="28575"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dirty="0">
              <a:solidFill>
                <a:prstClr val="white"/>
              </a:solidFill>
              <a:latin typeface="Corbel"/>
              <a:sym typeface="Calibri"/>
            </a:endParaRPr>
          </a:p>
        </p:txBody>
      </p:sp>
      <p:sp>
        <p:nvSpPr>
          <p:cNvPr id="7" name="矩形 6"/>
          <p:cNvSpPr/>
          <p:nvPr/>
        </p:nvSpPr>
        <p:spPr>
          <a:xfrm>
            <a:off x="249261" y="510783"/>
            <a:ext cx="9525"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a:solidFill>
                <a:prstClr val="white"/>
              </a:solidFill>
              <a:latin typeface="Corbel"/>
              <a:sym typeface="Calibri"/>
            </a:endParaRPr>
          </a:p>
        </p:txBody>
      </p:sp>
      <p:sp>
        <p:nvSpPr>
          <p:cNvPr id="10" name="矩形 9"/>
          <p:cNvSpPr/>
          <p:nvPr/>
        </p:nvSpPr>
        <p:spPr>
          <a:xfrm>
            <a:off x="222250" y="510783"/>
            <a:ext cx="7938"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dirty="0">
              <a:solidFill>
                <a:prstClr val="white"/>
              </a:solidFill>
              <a:latin typeface="Corbel"/>
              <a:sym typeface="Calibri"/>
            </a:endParaRPr>
          </a:p>
        </p:txBody>
      </p:sp>
      <p:sp>
        <p:nvSpPr>
          <p:cNvPr id="11" name="矩形 10"/>
          <p:cNvSpPr/>
          <p:nvPr/>
        </p:nvSpPr>
        <p:spPr>
          <a:xfrm>
            <a:off x="255632" y="3785002"/>
            <a:ext cx="73025" cy="1269206"/>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a:solidFill>
                <a:prstClr val="white"/>
              </a:solidFill>
              <a:latin typeface="Corbel"/>
              <a:sym typeface="Calibri"/>
            </a:endParaRPr>
          </a:p>
        </p:txBody>
      </p:sp>
      <p:sp>
        <p:nvSpPr>
          <p:cNvPr id="12" name="矩形 11"/>
          <p:cNvSpPr/>
          <p:nvPr/>
        </p:nvSpPr>
        <p:spPr>
          <a:xfrm>
            <a:off x="255632" y="3598069"/>
            <a:ext cx="73025" cy="17145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a:solidFill>
                <a:prstClr val="white"/>
              </a:solidFill>
              <a:latin typeface="Corbel"/>
              <a:sym typeface="Calibri"/>
            </a:endParaRPr>
          </a:p>
        </p:txBody>
      </p:sp>
      <p:sp>
        <p:nvSpPr>
          <p:cNvPr id="13" name="矩形 12"/>
          <p:cNvSpPr/>
          <p:nvPr/>
        </p:nvSpPr>
        <p:spPr>
          <a:xfrm>
            <a:off x="255632" y="3477816"/>
            <a:ext cx="73025" cy="103584"/>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a:solidFill>
                <a:prstClr val="white"/>
              </a:solidFill>
              <a:latin typeface="Corbel"/>
              <a:sym typeface="Calibri"/>
            </a:endParaRPr>
          </a:p>
        </p:txBody>
      </p:sp>
      <p:sp>
        <p:nvSpPr>
          <p:cNvPr id="14" name="矩形 13"/>
          <p:cNvSpPr/>
          <p:nvPr/>
        </p:nvSpPr>
        <p:spPr>
          <a:xfrm>
            <a:off x="255632" y="3406379"/>
            <a:ext cx="73025" cy="55959"/>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dirty="0">
              <a:solidFill>
                <a:prstClr val="white"/>
              </a:solidFill>
              <a:latin typeface="Corbel"/>
              <a:sym typeface="Calibri"/>
            </a:endParaRPr>
          </a:p>
        </p:txBody>
      </p:sp>
      <p:sp>
        <p:nvSpPr>
          <p:cNvPr id="8" name="標題 7"/>
          <p:cNvSpPr>
            <a:spLocks noGrp="1"/>
          </p:cNvSpPr>
          <p:nvPr>
            <p:ph type="ctrTitle"/>
          </p:nvPr>
        </p:nvSpPr>
        <p:spPr>
          <a:xfrm>
            <a:off x="914400" y="3257550"/>
            <a:ext cx="7772400" cy="1481328"/>
          </a:xfrm>
        </p:spPr>
        <p:txBody>
          <a:bodyPr/>
          <a:lstStyle>
            <a:lvl1pPr marR="6121" algn="l">
              <a:defRPr sz="2700" b="1" cap="all" spc="0" baseline="0">
                <a:effectLst>
                  <a:reflection blurRad="12700" stA="34000" endA="740" endPos="53000" dir="5400000" sy="-100000" algn="bl" rotWithShape="0"/>
                </a:effectLst>
              </a:defRPr>
            </a:lvl1pPr>
            <a:extLst/>
          </a:lstStyle>
          <a:p>
            <a:r>
              <a:rPr lang="zh-TW" altLang="en-US"/>
              <a:t>按一下以編輯母片標題樣式</a:t>
            </a:r>
            <a:endParaRPr lang="en-US"/>
          </a:p>
        </p:txBody>
      </p:sp>
      <p:sp>
        <p:nvSpPr>
          <p:cNvPr id="9" name="副標題 8"/>
          <p:cNvSpPr>
            <a:spLocks noGrp="1"/>
          </p:cNvSpPr>
          <p:nvPr>
            <p:ph type="subTitle" idx="1"/>
          </p:nvPr>
        </p:nvSpPr>
        <p:spPr>
          <a:xfrm>
            <a:off x="914400" y="2125980"/>
            <a:ext cx="7772400" cy="1131570"/>
          </a:xfrm>
        </p:spPr>
        <p:txBody>
          <a:bodyPr lIns="67341" anchor="b"/>
          <a:lstStyle>
            <a:lvl1pPr marL="0" indent="0" algn="l">
              <a:spcBef>
                <a:spcPts val="0"/>
              </a:spcBef>
              <a:buNone/>
              <a:defRPr sz="1300">
                <a:solidFill>
                  <a:schemeClr val="tx1"/>
                </a:solidFill>
              </a:defRPr>
            </a:lvl1pPr>
            <a:lvl2pPr marL="306096" indent="0" algn="ctr">
              <a:buNone/>
            </a:lvl2pPr>
            <a:lvl3pPr marL="612193" indent="0" algn="ctr">
              <a:buNone/>
            </a:lvl3pPr>
            <a:lvl4pPr marL="918289" indent="0" algn="ctr">
              <a:buNone/>
            </a:lvl4pPr>
            <a:lvl5pPr marL="1224385" indent="0" algn="ctr">
              <a:buNone/>
            </a:lvl5pPr>
            <a:lvl6pPr marL="1530481" indent="0" algn="ctr">
              <a:buNone/>
            </a:lvl6pPr>
            <a:lvl7pPr marL="1836578" indent="0" algn="ctr">
              <a:buNone/>
            </a:lvl7pPr>
            <a:lvl8pPr marL="2142674" indent="0" algn="ctr">
              <a:buNone/>
            </a:lvl8pPr>
            <a:lvl9pPr marL="2448771" indent="0" algn="ctr">
              <a:buNone/>
            </a:lvl9pPr>
            <a:extLst/>
          </a:lstStyle>
          <a:p>
            <a:r>
              <a:rPr lang="zh-TW" altLang="en-US"/>
              <a:t>按一下以編輯母片副標題樣式</a:t>
            </a:r>
            <a:endParaRPr lang="en-US"/>
          </a:p>
        </p:txBody>
      </p:sp>
      <p:sp>
        <p:nvSpPr>
          <p:cNvPr id="15" name="日期版面配置區 27"/>
          <p:cNvSpPr>
            <a:spLocks noGrp="1"/>
          </p:cNvSpPr>
          <p:nvPr>
            <p:ph type="dt" sz="half" idx="10"/>
          </p:nvPr>
        </p:nvSpPr>
        <p:spPr/>
        <p:txBody>
          <a:bodyPr/>
          <a:lstStyle>
            <a:lvl1pPr>
              <a:defRPr/>
            </a:lvl1pPr>
            <a:extLst/>
          </a:lstStyle>
          <a:p>
            <a:pPr>
              <a:defRPr/>
            </a:pPr>
            <a:endParaRPr lang="en-US" altLang="zh-TW">
              <a:solidFill>
                <a:srgbClr val="D6ECFF"/>
              </a:solidFill>
              <a:latin typeface="Corbel"/>
              <a:ea typeface="新細明體"/>
            </a:endParaRPr>
          </a:p>
        </p:txBody>
      </p:sp>
      <p:sp>
        <p:nvSpPr>
          <p:cNvPr id="16" name="頁尾版面配置區 16"/>
          <p:cNvSpPr>
            <a:spLocks noGrp="1"/>
          </p:cNvSpPr>
          <p:nvPr>
            <p:ph type="ftr" sz="quarter" idx="11"/>
          </p:nvPr>
        </p:nvSpPr>
        <p:spPr/>
        <p:txBody>
          <a:bodyPr/>
          <a:lstStyle>
            <a:lvl1pPr>
              <a:defRPr/>
            </a:lvl1pPr>
            <a:extLst/>
          </a:lstStyle>
          <a:p>
            <a:pPr>
              <a:defRPr/>
            </a:pPr>
            <a:endParaRPr lang="en-US">
              <a:solidFill>
                <a:srgbClr val="D6ECFF"/>
              </a:solidFill>
              <a:latin typeface="Corbel"/>
            </a:endParaRPr>
          </a:p>
        </p:txBody>
      </p:sp>
      <p:sp>
        <p:nvSpPr>
          <p:cNvPr id="17" name="投影片編號版面配置區 28"/>
          <p:cNvSpPr>
            <a:spLocks noGrp="1"/>
          </p:cNvSpPr>
          <p:nvPr>
            <p:ph type="sldNum" sz="quarter" idx="12"/>
          </p:nvPr>
        </p:nvSpPr>
        <p:spPr/>
        <p:txBody>
          <a:bodyPr/>
          <a:lstStyle>
            <a:lvl1pPr>
              <a:defRPr/>
            </a:lvl1pPr>
            <a:extLst/>
          </a:lstStyle>
          <a:p>
            <a:pPr>
              <a:defRPr/>
            </a:pPr>
            <a:fld id="{94C87609-A910-43D9-904C-DA293D5B5D74}" type="slidenum">
              <a:rPr lang="en-US" altLang="zh-TW">
                <a:solidFill>
                  <a:srgbClr val="D6ECFF"/>
                </a:solidFill>
                <a:latin typeface="Corbel"/>
                <a:ea typeface="新細明體"/>
              </a:rPr>
              <a:pPr>
                <a:defRPr/>
              </a:pPr>
              <a:t>‹#›</a:t>
            </a:fld>
            <a:endParaRPr lang="en-US" altLang="zh-TW">
              <a:solidFill>
                <a:srgbClr val="D6ECFF"/>
              </a:solidFill>
              <a:latin typeface="Corbel"/>
              <a:ea typeface="新細明體"/>
            </a:endParaRPr>
          </a:p>
        </p:txBody>
      </p:sp>
    </p:spTree>
    <p:extLst>
      <p:ext uri="{BB962C8B-B14F-4D97-AF65-F5344CB8AC3E}">
        <p14:creationId xmlns:p14="http://schemas.microsoft.com/office/powerpoint/2010/main" val="3972815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13"/>
          <p:cNvSpPr>
            <a:spLocks noGrp="1"/>
          </p:cNvSpPr>
          <p:nvPr>
            <p:ph type="dt" sz="half" idx="10"/>
          </p:nvPr>
        </p:nvSpPr>
        <p:spPr/>
        <p:txBody>
          <a:bodyPr/>
          <a:lstStyle>
            <a:lvl1pPr>
              <a:defRPr/>
            </a:lvl1pPr>
          </a:lstStyle>
          <a:p>
            <a:pPr>
              <a:defRPr/>
            </a:pPr>
            <a:endParaRPr lang="en-US" altLang="zh-TW">
              <a:solidFill>
                <a:srgbClr val="D6ECFF"/>
              </a:solidFill>
              <a:latin typeface="Corbel"/>
              <a:ea typeface="新細明體"/>
            </a:endParaRPr>
          </a:p>
        </p:txBody>
      </p:sp>
      <p:sp>
        <p:nvSpPr>
          <p:cNvPr id="5" name="頁尾版面配置區 2"/>
          <p:cNvSpPr>
            <a:spLocks noGrp="1"/>
          </p:cNvSpPr>
          <p:nvPr>
            <p:ph type="ftr" sz="quarter" idx="11"/>
          </p:nvPr>
        </p:nvSpPr>
        <p:spPr/>
        <p:txBody>
          <a:bodyPr/>
          <a:lstStyle>
            <a:lvl1pPr>
              <a:defRPr/>
            </a:lvl1pPr>
          </a:lstStyle>
          <a:p>
            <a:pPr>
              <a:defRPr/>
            </a:pPr>
            <a:endParaRPr lang="en-US">
              <a:solidFill>
                <a:srgbClr val="D6ECFF"/>
              </a:solidFill>
              <a:latin typeface="Corbel"/>
            </a:endParaRPr>
          </a:p>
        </p:txBody>
      </p:sp>
      <p:sp>
        <p:nvSpPr>
          <p:cNvPr id="6" name="投影片編號版面配置區 22"/>
          <p:cNvSpPr>
            <a:spLocks noGrp="1"/>
          </p:cNvSpPr>
          <p:nvPr>
            <p:ph type="sldNum" sz="quarter" idx="12"/>
          </p:nvPr>
        </p:nvSpPr>
        <p:spPr/>
        <p:txBody>
          <a:bodyPr/>
          <a:lstStyle>
            <a:lvl1pPr>
              <a:defRPr/>
            </a:lvl1pPr>
          </a:lstStyle>
          <a:p>
            <a:pPr>
              <a:defRPr/>
            </a:pPr>
            <a:fld id="{433FD5DD-2971-433F-BB79-AC390B380CE0}" type="slidenum">
              <a:rPr lang="en-US" altLang="zh-TW">
                <a:solidFill>
                  <a:srgbClr val="D6ECFF"/>
                </a:solidFill>
                <a:latin typeface="Corbel"/>
                <a:ea typeface="新細明體"/>
              </a:rPr>
              <a:pPr>
                <a:defRPr/>
              </a:pPr>
              <a:t>‹#›</a:t>
            </a:fld>
            <a:endParaRPr lang="en-US" altLang="zh-TW">
              <a:solidFill>
                <a:srgbClr val="D6ECFF"/>
              </a:solidFill>
              <a:latin typeface="Corbel"/>
              <a:ea typeface="新細明體"/>
            </a:endParaRPr>
          </a:p>
        </p:txBody>
      </p:sp>
    </p:spTree>
    <p:extLst>
      <p:ext uri="{BB962C8B-B14F-4D97-AF65-F5344CB8AC3E}">
        <p14:creationId xmlns:p14="http://schemas.microsoft.com/office/powerpoint/2010/main" val="295744616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手繪多邊形 17"/>
          <p:cNvSpPr>
            <a:spLocks/>
          </p:cNvSpPr>
          <p:nvPr/>
        </p:nvSpPr>
        <p:spPr bwMode="auto">
          <a:xfrm>
            <a:off x="4829196" y="804863"/>
            <a:ext cx="4321175" cy="4343400"/>
          </a:xfrm>
          <a:custGeom>
            <a:avLst/>
            <a:gdLst>
              <a:gd name="T0" fmla="*/ 0 w 2736"/>
              <a:gd name="T1" fmla="*/ 2147483647 h 3648"/>
              <a:gd name="T2" fmla="*/ 2147483647 w 2736"/>
              <a:gd name="T3" fmla="*/ 2147483647 h 3648"/>
              <a:gd name="T4" fmla="*/ 2147483647 w 2736"/>
              <a:gd name="T5" fmla="*/ 0 h 3648"/>
              <a:gd name="T6" fmla="*/ 2147483647 w 2736"/>
              <a:gd name="T7" fmla="*/ 2147483647 h 3648"/>
              <a:gd name="T8" fmla="*/ 2147483647 w 2736"/>
              <a:gd name="T9" fmla="*/ 2147483647 h 3648"/>
              <a:gd name="T10" fmla="*/ 2147483647 w 2736"/>
              <a:gd name="T11" fmla="*/ 2147483647 h 3648"/>
              <a:gd name="T12" fmla="*/ 0 w 2736"/>
              <a:gd name="T13" fmla="*/ 2147483647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61219" tIns="30609" rIns="61219" bIns="30609"/>
          <a:lstStyle/>
          <a:p>
            <a:pPr defTabSz="612193" eaLnBrk="0" fontAlgn="base" hangingPunct="0">
              <a:spcBef>
                <a:spcPct val="0"/>
              </a:spcBef>
              <a:spcAft>
                <a:spcPct val="0"/>
              </a:spcAft>
            </a:pPr>
            <a:endParaRPr lang="zh-TW" altLang="en-US" sz="1700">
              <a:solidFill>
                <a:prstClr val="white"/>
              </a:solidFill>
              <a:latin typeface="Arial" pitchFamily="34" charset="0"/>
              <a:ea typeface="MS PGothic" pitchFamily="34" charset="-128"/>
              <a:sym typeface="Calibri"/>
            </a:endParaRPr>
          </a:p>
        </p:txBody>
      </p:sp>
      <p:sp>
        <p:nvSpPr>
          <p:cNvPr id="5" name="手繪多邊形 18"/>
          <p:cNvSpPr>
            <a:spLocks/>
          </p:cNvSpPr>
          <p:nvPr/>
        </p:nvSpPr>
        <p:spPr bwMode="auto">
          <a:xfrm>
            <a:off x="374651" y="28"/>
            <a:ext cx="5513388" cy="4961335"/>
          </a:xfrm>
          <a:custGeom>
            <a:avLst/>
            <a:gdLst>
              <a:gd name="T0" fmla="*/ 0 w 3504"/>
              <a:gd name="T1" fmla="*/ 2147483647 h 4128"/>
              <a:gd name="T2" fmla="*/ 0 w 3504"/>
              <a:gd name="T3" fmla="*/ 2147483647 h 4128"/>
              <a:gd name="T4" fmla="*/ 2147483647 w 3504"/>
              <a:gd name="T5" fmla="*/ 2147483647 h 4128"/>
              <a:gd name="T6" fmla="*/ 2147483647 w 3504"/>
              <a:gd name="T7" fmla="*/ 0 h 4128"/>
              <a:gd name="T8" fmla="*/ 2147483647 w 3504"/>
              <a:gd name="T9" fmla="*/ 0 h 4128"/>
              <a:gd name="T10" fmla="*/ 2147483647 w 3504"/>
              <a:gd name="T11" fmla="*/ 2147483647 h 4128"/>
              <a:gd name="T12" fmla="*/ 0 w 3504"/>
              <a:gd name="T13" fmla="*/ 2147483647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61219" tIns="30609" rIns="61219" bIns="30609"/>
          <a:lstStyle/>
          <a:p>
            <a:pPr defTabSz="612193" eaLnBrk="0" fontAlgn="base" hangingPunct="0">
              <a:spcBef>
                <a:spcPct val="0"/>
              </a:spcBef>
              <a:spcAft>
                <a:spcPct val="0"/>
              </a:spcAft>
            </a:pPr>
            <a:endParaRPr lang="zh-TW" altLang="en-US" sz="1700">
              <a:solidFill>
                <a:prstClr val="white"/>
              </a:solidFill>
              <a:latin typeface="Arial" pitchFamily="34" charset="0"/>
              <a:ea typeface="MS PGothic" pitchFamily="34" charset="-128"/>
              <a:sym typeface="Calibri"/>
            </a:endParaRPr>
          </a:p>
        </p:txBody>
      </p:sp>
      <p:sp>
        <p:nvSpPr>
          <p:cNvPr id="6" name="手繪多邊形 5"/>
          <p:cNvSpPr>
            <a:spLocks/>
          </p:cNvSpPr>
          <p:nvPr/>
        </p:nvSpPr>
        <p:spPr bwMode="auto">
          <a:xfrm rot="5236414">
            <a:off x="4976019" y="964010"/>
            <a:ext cx="30861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lIns="61219" tIns="30609" rIns="61219" bIns="30609"/>
          <a:lstStyle/>
          <a:p>
            <a:pPr defTabSz="612193" eaLnBrk="0" fontAlgn="base" hangingPunct="0">
              <a:spcBef>
                <a:spcPct val="0"/>
              </a:spcBef>
              <a:spcAft>
                <a:spcPct val="0"/>
              </a:spcAft>
              <a:defRPr/>
            </a:pPr>
            <a:endParaRPr lang="en-US" sz="1700">
              <a:solidFill>
                <a:prstClr val="white"/>
              </a:solidFill>
              <a:latin typeface="Arial" pitchFamily="34" charset="0"/>
              <a:ea typeface="MS PGothic" pitchFamily="34" charset="-128"/>
              <a:sym typeface="Calibri"/>
            </a:endParaRPr>
          </a:p>
        </p:txBody>
      </p:sp>
      <p:sp>
        <p:nvSpPr>
          <p:cNvPr id="7" name="手繪多邊形 6"/>
          <p:cNvSpPr>
            <a:spLocks/>
          </p:cNvSpPr>
          <p:nvPr/>
        </p:nvSpPr>
        <p:spPr bwMode="auto">
          <a:xfrm>
            <a:off x="5943600" y="0"/>
            <a:ext cx="2743200" cy="32004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lIns="61219" tIns="30609" rIns="61219" bIns="30609"/>
          <a:lstStyle/>
          <a:p>
            <a:pPr defTabSz="612193" eaLnBrk="0" fontAlgn="base" hangingPunct="0">
              <a:spcBef>
                <a:spcPct val="0"/>
              </a:spcBef>
              <a:spcAft>
                <a:spcPct val="0"/>
              </a:spcAft>
              <a:defRPr/>
            </a:pPr>
            <a:endParaRPr lang="en-US" sz="1700">
              <a:solidFill>
                <a:prstClr val="white"/>
              </a:solidFill>
              <a:latin typeface="Arial" pitchFamily="34" charset="0"/>
              <a:ea typeface="MS PGothic" pitchFamily="34" charset="-128"/>
              <a:sym typeface="Calibri"/>
            </a:endParaRPr>
          </a:p>
        </p:txBody>
      </p:sp>
      <p:sp>
        <p:nvSpPr>
          <p:cNvPr id="8" name="手繪多邊形 7"/>
          <p:cNvSpPr>
            <a:spLocks/>
          </p:cNvSpPr>
          <p:nvPr/>
        </p:nvSpPr>
        <p:spPr bwMode="auto">
          <a:xfrm>
            <a:off x="5943600" y="3200400"/>
            <a:ext cx="3200400" cy="85725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lIns="61219" tIns="30609" rIns="61219" bIns="30609"/>
          <a:lstStyle/>
          <a:p>
            <a:pPr defTabSz="612193" eaLnBrk="0" fontAlgn="base" hangingPunct="0">
              <a:spcBef>
                <a:spcPct val="0"/>
              </a:spcBef>
              <a:spcAft>
                <a:spcPct val="0"/>
              </a:spcAft>
              <a:defRPr/>
            </a:pPr>
            <a:endParaRPr lang="en-US" sz="1700">
              <a:solidFill>
                <a:prstClr val="white"/>
              </a:solidFill>
              <a:latin typeface="Arial" pitchFamily="34" charset="0"/>
              <a:ea typeface="MS PGothic" pitchFamily="34" charset="-128"/>
              <a:sym typeface="Calibri"/>
            </a:endParaRPr>
          </a:p>
        </p:txBody>
      </p:sp>
      <p:sp>
        <p:nvSpPr>
          <p:cNvPr id="9" name="手繪多邊形 8"/>
          <p:cNvSpPr>
            <a:spLocks/>
          </p:cNvSpPr>
          <p:nvPr/>
        </p:nvSpPr>
        <p:spPr bwMode="auto">
          <a:xfrm>
            <a:off x="5943600" y="0"/>
            <a:ext cx="1371600" cy="32004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lIns="61219" tIns="30609" rIns="61219" bIns="30609"/>
          <a:lstStyle/>
          <a:p>
            <a:pPr defTabSz="612193" eaLnBrk="0" fontAlgn="base" hangingPunct="0">
              <a:spcBef>
                <a:spcPct val="0"/>
              </a:spcBef>
              <a:spcAft>
                <a:spcPct val="0"/>
              </a:spcAft>
              <a:defRPr/>
            </a:pPr>
            <a:endParaRPr lang="en-US" sz="1700">
              <a:solidFill>
                <a:prstClr val="white"/>
              </a:solidFill>
              <a:latin typeface="Arial" pitchFamily="34" charset="0"/>
              <a:ea typeface="MS PGothic" pitchFamily="34" charset="-128"/>
              <a:sym typeface="Calibri"/>
            </a:endParaRPr>
          </a:p>
        </p:txBody>
      </p:sp>
      <p:sp>
        <p:nvSpPr>
          <p:cNvPr id="10" name="手繪多邊形 9"/>
          <p:cNvSpPr>
            <a:spLocks/>
          </p:cNvSpPr>
          <p:nvPr/>
        </p:nvSpPr>
        <p:spPr bwMode="auto">
          <a:xfrm>
            <a:off x="5948377" y="3184923"/>
            <a:ext cx="2090737" cy="1958578"/>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lIns="61219" tIns="30609" rIns="61219" bIns="30609"/>
          <a:lstStyle/>
          <a:p>
            <a:pPr defTabSz="612193" eaLnBrk="0" fontAlgn="base" hangingPunct="0">
              <a:spcBef>
                <a:spcPct val="0"/>
              </a:spcBef>
              <a:spcAft>
                <a:spcPct val="0"/>
              </a:spcAft>
              <a:defRPr/>
            </a:pPr>
            <a:endParaRPr lang="en-US" sz="1700">
              <a:solidFill>
                <a:prstClr val="white"/>
              </a:solidFill>
              <a:latin typeface="Arial" pitchFamily="34" charset="0"/>
              <a:ea typeface="MS PGothic" pitchFamily="34" charset="-128"/>
              <a:sym typeface="Calibri"/>
            </a:endParaRPr>
          </a:p>
        </p:txBody>
      </p:sp>
      <p:sp>
        <p:nvSpPr>
          <p:cNvPr id="11" name="手繪多邊形 10"/>
          <p:cNvSpPr>
            <a:spLocks/>
          </p:cNvSpPr>
          <p:nvPr/>
        </p:nvSpPr>
        <p:spPr bwMode="auto">
          <a:xfrm>
            <a:off x="5943600" y="3200400"/>
            <a:ext cx="1600200" cy="19431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lIns="61219" tIns="30609" rIns="61219" bIns="30609"/>
          <a:lstStyle/>
          <a:p>
            <a:pPr defTabSz="612193" eaLnBrk="0" fontAlgn="base" hangingPunct="0">
              <a:spcBef>
                <a:spcPct val="0"/>
              </a:spcBef>
              <a:spcAft>
                <a:spcPct val="0"/>
              </a:spcAft>
              <a:defRPr/>
            </a:pPr>
            <a:endParaRPr lang="en-US" sz="1700">
              <a:solidFill>
                <a:prstClr val="white"/>
              </a:solidFill>
              <a:latin typeface="Arial" pitchFamily="34" charset="0"/>
              <a:ea typeface="MS PGothic" pitchFamily="34" charset="-128"/>
              <a:sym typeface="Calibri"/>
            </a:endParaRPr>
          </a:p>
        </p:txBody>
      </p:sp>
      <p:sp>
        <p:nvSpPr>
          <p:cNvPr id="12" name="手繪多邊形 11"/>
          <p:cNvSpPr>
            <a:spLocks/>
          </p:cNvSpPr>
          <p:nvPr/>
        </p:nvSpPr>
        <p:spPr bwMode="auto">
          <a:xfrm>
            <a:off x="5943600" y="1028700"/>
            <a:ext cx="3200400" cy="21717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lIns="61219" tIns="30609" rIns="61219" bIns="30609"/>
          <a:lstStyle/>
          <a:p>
            <a:pPr defTabSz="612193" eaLnBrk="0" fontAlgn="base" hangingPunct="0">
              <a:spcBef>
                <a:spcPct val="0"/>
              </a:spcBef>
              <a:spcAft>
                <a:spcPct val="0"/>
              </a:spcAft>
              <a:defRPr/>
            </a:pPr>
            <a:endParaRPr lang="en-US" sz="1700">
              <a:solidFill>
                <a:prstClr val="white"/>
              </a:solidFill>
              <a:latin typeface="Arial" pitchFamily="34" charset="0"/>
              <a:ea typeface="MS PGothic" pitchFamily="34" charset="-128"/>
              <a:sym typeface="Calibri"/>
            </a:endParaRPr>
          </a:p>
        </p:txBody>
      </p:sp>
      <p:sp>
        <p:nvSpPr>
          <p:cNvPr id="13" name="手繪多邊形 12"/>
          <p:cNvSpPr>
            <a:spLocks/>
          </p:cNvSpPr>
          <p:nvPr/>
        </p:nvSpPr>
        <p:spPr bwMode="auto">
          <a:xfrm>
            <a:off x="5943600" y="1314450"/>
            <a:ext cx="3200400" cy="188595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lIns="61219" tIns="30609" rIns="61219" bIns="30609"/>
          <a:lstStyle/>
          <a:p>
            <a:pPr defTabSz="612193" eaLnBrk="0" fontAlgn="base" hangingPunct="0">
              <a:spcBef>
                <a:spcPct val="0"/>
              </a:spcBef>
              <a:spcAft>
                <a:spcPct val="0"/>
              </a:spcAft>
              <a:defRPr/>
            </a:pPr>
            <a:endParaRPr lang="en-US" sz="1700">
              <a:solidFill>
                <a:prstClr val="white"/>
              </a:solidFill>
              <a:latin typeface="Arial" pitchFamily="34" charset="0"/>
              <a:ea typeface="MS PGothic" pitchFamily="34" charset="-128"/>
              <a:sym typeface="Calibri"/>
            </a:endParaRPr>
          </a:p>
        </p:txBody>
      </p:sp>
      <p:sp>
        <p:nvSpPr>
          <p:cNvPr id="14" name="手繪多邊形 13"/>
          <p:cNvSpPr>
            <a:spLocks/>
          </p:cNvSpPr>
          <p:nvPr/>
        </p:nvSpPr>
        <p:spPr bwMode="auto">
          <a:xfrm>
            <a:off x="990600" y="3200400"/>
            <a:ext cx="4953000" cy="19431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lIns="61219" tIns="30609" rIns="61219" bIns="30609"/>
          <a:lstStyle/>
          <a:p>
            <a:pPr defTabSz="612193" eaLnBrk="0" fontAlgn="base" hangingPunct="0">
              <a:spcBef>
                <a:spcPct val="0"/>
              </a:spcBef>
              <a:spcAft>
                <a:spcPct val="0"/>
              </a:spcAft>
              <a:defRPr/>
            </a:pPr>
            <a:endParaRPr lang="en-US" sz="1700">
              <a:solidFill>
                <a:prstClr val="white"/>
              </a:solidFill>
              <a:latin typeface="Arial" pitchFamily="34" charset="0"/>
              <a:ea typeface="MS PGothic" pitchFamily="34" charset="-128"/>
              <a:sym typeface="Calibri"/>
            </a:endParaRPr>
          </a:p>
        </p:txBody>
      </p:sp>
      <p:sp>
        <p:nvSpPr>
          <p:cNvPr id="15" name="手繪多邊形 14"/>
          <p:cNvSpPr>
            <a:spLocks/>
          </p:cNvSpPr>
          <p:nvPr/>
        </p:nvSpPr>
        <p:spPr bwMode="auto">
          <a:xfrm>
            <a:off x="533401" y="3200400"/>
            <a:ext cx="5334000" cy="19431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lIns="61219" tIns="30609" rIns="61219" bIns="30609"/>
          <a:lstStyle/>
          <a:p>
            <a:pPr defTabSz="612193" eaLnBrk="0" fontAlgn="base" hangingPunct="0">
              <a:spcBef>
                <a:spcPct val="0"/>
              </a:spcBef>
              <a:spcAft>
                <a:spcPct val="0"/>
              </a:spcAft>
              <a:defRPr/>
            </a:pPr>
            <a:endParaRPr lang="en-US" sz="1700">
              <a:solidFill>
                <a:prstClr val="white"/>
              </a:solidFill>
              <a:latin typeface="Arial" pitchFamily="34" charset="0"/>
              <a:ea typeface="MS PGothic" pitchFamily="34" charset="-128"/>
              <a:sym typeface="Calibri"/>
            </a:endParaRPr>
          </a:p>
        </p:txBody>
      </p:sp>
      <p:sp>
        <p:nvSpPr>
          <p:cNvPr id="16" name="手繪多邊形 15"/>
          <p:cNvSpPr>
            <a:spLocks/>
          </p:cNvSpPr>
          <p:nvPr/>
        </p:nvSpPr>
        <p:spPr bwMode="auto">
          <a:xfrm>
            <a:off x="366713" y="1828800"/>
            <a:ext cx="5638800" cy="13716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lIns="61219" tIns="30609" rIns="61219" bIns="30609"/>
          <a:lstStyle/>
          <a:p>
            <a:pPr defTabSz="612193" eaLnBrk="0" fontAlgn="base" hangingPunct="0">
              <a:spcBef>
                <a:spcPct val="0"/>
              </a:spcBef>
              <a:spcAft>
                <a:spcPct val="0"/>
              </a:spcAft>
              <a:defRPr/>
            </a:pPr>
            <a:endParaRPr lang="en-US" sz="1700">
              <a:solidFill>
                <a:prstClr val="white"/>
              </a:solidFill>
              <a:latin typeface="Arial" pitchFamily="34" charset="0"/>
              <a:ea typeface="MS PGothic" pitchFamily="34" charset="-128"/>
              <a:sym typeface="Calibri"/>
            </a:endParaRPr>
          </a:p>
        </p:txBody>
      </p:sp>
      <p:sp>
        <p:nvSpPr>
          <p:cNvPr id="17" name="手繪多邊形 16"/>
          <p:cNvSpPr>
            <a:spLocks/>
          </p:cNvSpPr>
          <p:nvPr/>
        </p:nvSpPr>
        <p:spPr bwMode="auto">
          <a:xfrm>
            <a:off x="366713" y="1600201"/>
            <a:ext cx="5638800" cy="16002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lIns="61219" tIns="30609" rIns="61219" bIns="30609"/>
          <a:lstStyle/>
          <a:p>
            <a:pPr defTabSz="612193" eaLnBrk="0" fontAlgn="base" hangingPunct="0">
              <a:spcBef>
                <a:spcPct val="0"/>
              </a:spcBef>
              <a:spcAft>
                <a:spcPct val="0"/>
              </a:spcAft>
              <a:defRPr/>
            </a:pPr>
            <a:endParaRPr lang="en-US" sz="1700">
              <a:solidFill>
                <a:prstClr val="white"/>
              </a:solidFill>
              <a:latin typeface="Arial" pitchFamily="34" charset="0"/>
              <a:ea typeface="MS PGothic" pitchFamily="34" charset="-128"/>
              <a:sym typeface="Calibri"/>
            </a:endParaRPr>
          </a:p>
        </p:txBody>
      </p:sp>
      <p:sp>
        <p:nvSpPr>
          <p:cNvPr id="18" name="手繪多邊形 17"/>
          <p:cNvSpPr>
            <a:spLocks/>
          </p:cNvSpPr>
          <p:nvPr/>
        </p:nvSpPr>
        <p:spPr bwMode="auto">
          <a:xfrm>
            <a:off x="4572000" y="3200400"/>
            <a:ext cx="1371600" cy="19431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lIns="61219" tIns="30609" rIns="61219" bIns="30609"/>
          <a:lstStyle/>
          <a:p>
            <a:pPr defTabSz="612193" eaLnBrk="0" fontAlgn="base" hangingPunct="0">
              <a:spcBef>
                <a:spcPct val="0"/>
              </a:spcBef>
              <a:spcAft>
                <a:spcPct val="0"/>
              </a:spcAft>
              <a:defRPr/>
            </a:pPr>
            <a:endParaRPr lang="en-US" sz="1700">
              <a:solidFill>
                <a:prstClr val="white"/>
              </a:solidFill>
              <a:latin typeface="Arial" pitchFamily="34" charset="0"/>
              <a:ea typeface="MS PGothic" pitchFamily="34" charset="-128"/>
              <a:sym typeface="Calibri"/>
            </a:endParaRPr>
          </a:p>
        </p:txBody>
      </p:sp>
      <p:sp>
        <p:nvSpPr>
          <p:cNvPr id="19" name="矩形 18"/>
          <p:cNvSpPr/>
          <p:nvPr/>
        </p:nvSpPr>
        <p:spPr>
          <a:xfrm>
            <a:off x="363568" y="301232"/>
            <a:ext cx="8504237" cy="665559"/>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a:solidFill>
                <a:prstClr val="white"/>
              </a:solidFill>
              <a:latin typeface="Corbel"/>
              <a:sym typeface="Calibri"/>
            </a:endParaRPr>
          </a:p>
        </p:txBody>
      </p:sp>
      <p:sp>
        <p:nvSpPr>
          <p:cNvPr id="20" name="矩形 19"/>
          <p:cNvSpPr/>
          <p:nvPr/>
        </p:nvSpPr>
        <p:spPr>
          <a:xfrm flipH="1">
            <a:off x="371475" y="510783"/>
            <a:ext cx="26988"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dirty="0">
              <a:solidFill>
                <a:prstClr val="white"/>
              </a:solidFill>
              <a:latin typeface="Corbel"/>
              <a:sym typeface="Calibri"/>
            </a:endParaRPr>
          </a:p>
        </p:txBody>
      </p:sp>
      <p:sp>
        <p:nvSpPr>
          <p:cNvPr id="21" name="矩形 20"/>
          <p:cNvSpPr/>
          <p:nvPr/>
        </p:nvSpPr>
        <p:spPr>
          <a:xfrm flipH="1">
            <a:off x="411202" y="510783"/>
            <a:ext cx="26987"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dirty="0">
              <a:solidFill>
                <a:prstClr val="white"/>
              </a:solidFill>
              <a:latin typeface="Corbel"/>
              <a:sym typeface="Calibri"/>
            </a:endParaRPr>
          </a:p>
        </p:txBody>
      </p:sp>
      <p:sp>
        <p:nvSpPr>
          <p:cNvPr id="22" name="矩形 21"/>
          <p:cNvSpPr/>
          <p:nvPr/>
        </p:nvSpPr>
        <p:spPr>
          <a:xfrm flipH="1">
            <a:off x="447690" y="510783"/>
            <a:ext cx="9525"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a:solidFill>
                <a:prstClr val="white"/>
              </a:solidFill>
              <a:latin typeface="Corbel"/>
              <a:sym typeface="Calibri"/>
            </a:endParaRPr>
          </a:p>
        </p:txBody>
      </p:sp>
      <p:sp>
        <p:nvSpPr>
          <p:cNvPr id="23" name="矩形 22"/>
          <p:cNvSpPr/>
          <p:nvPr/>
        </p:nvSpPr>
        <p:spPr>
          <a:xfrm flipH="1">
            <a:off x="476276" y="510783"/>
            <a:ext cx="9525"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dirty="0">
              <a:solidFill>
                <a:prstClr val="white"/>
              </a:solidFill>
              <a:latin typeface="Corbel"/>
              <a:sym typeface="Calibri"/>
            </a:endParaRPr>
          </a:p>
        </p:txBody>
      </p:sp>
      <p:sp>
        <p:nvSpPr>
          <p:cNvPr id="24" name="矩形 23"/>
          <p:cNvSpPr/>
          <p:nvPr/>
        </p:nvSpPr>
        <p:spPr>
          <a:xfrm>
            <a:off x="500064" y="510783"/>
            <a:ext cx="36512"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dirty="0">
              <a:solidFill>
                <a:prstClr val="white"/>
              </a:solidFill>
              <a:latin typeface="Corbel"/>
              <a:sym typeface="Calibri"/>
            </a:endParaRPr>
          </a:p>
        </p:txBody>
      </p:sp>
      <p:sp>
        <p:nvSpPr>
          <p:cNvPr id="3" name="文字版面配置區 2"/>
          <p:cNvSpPr>
            <a:spLocks noGrp="1"/>
          </p:cNvSpPr>
          <p:nvPr>
            <p:ph type="body" idx="1"/>
          </p:nvPr>
        </p:nvSpPr>
        <p:spPr>
          <a:xfrm>
            <a:off x="706903" y="1013766"/>
            <a:ext cx="5718048" cy="733115"/>
          </a:xfrm>
        </p:spPr>
        <p:txBody>
          <a:bodyPr lIns="55098" bIns="0"/>
          <a:lstStyle>
            <a:lvl1pPr marL="36732" indent="0">
              <a:buNone/>
              <a:defRPr sz="1300">
                <a:solidFill>
                  <a:schemeClr val="tx1">
                    <a:tint val="75000"/>
                  </a:schemeClr>
                </a:solidFill>
              </a:defRPr>
            </a:lvl1pPr>
            <a:lvl2pPr>
              <a:buNone/>
              <a:defRPr sz="1300">
                <a:solidFill>
                  <a:schemeClr val="tx1">
                    <a:tint val="75000"/>
                  </a:schemeClr>
                </a:solidFill>
              </a:defRPr>
            </a:lvl2pPr>
            <a:lvl3pPr>
              <a:buNone/>
              <a:defRPr sz="1100">
                <a:solidFill>
                  <a:schemeClr val="tx1">
                    <a:tint val="75000"/>
                  </a:schemeClr>
                </a:solidFill>
              </a:defRPr>
            </a:lvl3pPr>
            <a:lvl4pPr>
              <a:buNone/>
              <a:defRPr sz="1000">
                <a:solidFill>
                  <a:schemeClr val="tx1">
                    <a:tint val="75000"/>
                  </a:schemeClr>
                </a:solidFill>
              </a:defRPr>
            </a:lvl4pPr>
            <a:lvl5pPr>
              <a:buNone/>
              <a:defRPr sz="1000">
                <a:solidFill>
                  <a:schemeClr val="tx1">
                    <a:tint val="75000"/>
                  </a:schemeClr>
                </a:solidFill>
              </a:defRPr>
            </a:lvl5pPr>
            <a:extLst/>
          </a:lstStyle>
          <a:p>
            <a:pPr lvl="0"/>
            <a:r>
              <a:rPr lang="zh-TW" altLang="en-US"/>
              <a:t>按一下以編輯母片文字樣式</a:t>
            </a:r>
          </a:p>
        </p:txBody>
      </p:sp>
      <p:sp>
        <p:nvSpPr>
          <p:cNvPr id="2" name="標題 1"/>
          <p:cNvSpPr>
            <a:spLocks noGrp="1"/>
          </p:cNvSpPr>
          <p:nvPr>
            <p:ph type="title"/>
          </p:nvPr>
        </p:nvSpPr>
        <p:spPr>
          <a:xfrm>
            <a:off x="706902" y="384048"/>
            <a:ext cx="8156448" cy="582930"/>
          </a:xfrm>
        </p:spPr>
        <p:txBody>
          <a:bodyPr tIns="42853"/>
          <a:lstStyle>
            <a:lvl1pPr algn="l">
              <a:buNone/>
              <a:defRPr sz="2600" b="0" cap="none" spc="-101" baseline="0"/>
            </a:lvl1pPr>
            <a:extLst/>
          </a:lstStyle>
          <a:p>
            <a:r>
              <a:rPr lang="zh-TW" altLang="en-US"/>
              <a:t>按一下以編輯母片標題樣式</a:t>
            </a:r>
            <a:endParaRPr lang="en-US"/>
          </a:p>
        </p:txBody>
      </p:sp>
      <p:sp>
        <p:nvSpPr>
          <p:cNvPr id="25" name="日期版面配置區 3"/>
          <p:cNvSpPr>
            <a:spLocks noGrp="1"/>
          </p:cNvSpPr>
          <p:nvPr>
            <p:ph type="dt" sz="half" idx="10"/>
          </p:nvPr>
        </p:nvSpPr>
        <p:spPr/>
        <p:txBody>
          <a:bodyPr/>
          <a:lstStyle>
            <a:lvl1pPr>
              <a:defRPr/>
            </a:lvl1pPr>
            <a:extLst/>
          </a:lstStyle>
          <a:p>
            <a:pPr>
              <a:defRPr/>
            </a:pPr>
            <a:endParaRPr lang="en-US" altLang="zh-TW">
              <a:solidFill>
                <a:srgbClr val="D6ECFF"/>
              </a:solidFill>
              <a:latin typeface="Corbel"/>
              <a:ea typeface="新細明體"/>
            </a:endParaRPr>
          </a:p>
        </p:txBody>
      </p:sp>
      <p:sp>
        <p:nvSpPr>
          <p:cNvPr id="26" name="頁尾版面配置區 4"/>
          <p:cNvSpPr>
            <a:spLocks noGrp="1"/>
          </p:cNvSpPr>
          <p:nvPr>
            <p:ph type="ftr" sz="quarter" idx="11"/>
          </p:nvPr>
        </p:nvSpPr>
        <p:spPr/>
        <p:txBody>
          <a:bodyPr/>
          <a:lstStyle>
            <a:lvl1pPr>
              <a:defRPr/>
            </a:lvl1pPr>
            <a:extLst/>
          </a:lstStyle>
          <a:p>
            <a:pPr>
              <a:defRPr/>
            </a:pPr>
            <a:endParaRPr lang="en-US">
              <a:solidFill>
                <a:srgbClr val="D6ECFF"/>
              </a:solidFill>
              <a:latin typeface="Corbel"/>
            </a:endParaRPr>
          </a:p>
        </p:txBody>
      </p:sp>
      <p:sp>
        <p:nvSpPr>
          <p:cNvPr id="27" name="投影片編號版面配置區 5"/>
          <p:cNvSpPr>
            <a:spLocks noGrp="1"/>
          </p:cNvSpPr>
          <p:nvPr>
            <p:ph type="sldNum" sz="quarter" idx="12"/>
          </p:nvPr>
        </p:nvSpPr>
        <p:spPr/>
        <p:txBody>
          <a:bodyPr/>
          <a:lstStyle>
            <a:lvl1pPr>
              <a:defRPr/>
            </a:lvl1pPr>
            <a:extLst/>
          </a:lstStyle>
          <a:p>
            <a:pPr>
              <a:defRPr/>
            </a:pPr>
            <a:fld id="{FAB96DC6-E09F-4A12-874C-FCED055E8A47}" type="slidenum">
              <a:rPr lang="en-US" altLang="zh-TW">
                <a:solidFill>
                  <a:srgbClr val="D6ECFF"/>
                </a:solidFill>
                <a:latin typeface="Corbel"/>
                <a:ea typeface="新細明體"/>
              </a:rPr>
              <a:pPr>
                <a:defRPr/>
              </a:pPr>
              <a:t>‹#›</a:t>
            </a:fld>
            <a:endParaRPr lang="en-US" altLang="zh-TW">
              <a:solidFill>
                <a:srgbClr val="D6ECFF"/>
              </a:solidFill>
              <a:latin typeface="Corbel"/>
              <a:ea typeface="新細明體"/>
            </a:endParaRPr>
          </a:p>
        </p:txBody>
      </p:sp>
    </p:spTree>
    <p:extLst>
      <p:ext uri="{BB962C8B-B14F-4D97-AF65-F5344CB8AC3E}">
        <p14:creationId xmlns:p14="http://schemas.microsoft.com/office/powerpoint/2010/main" val="2413861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28"/>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88594AC-D5E3-403F-AB18-7FB9967B59BC}" type="datetimeFigureOut">
              <a:rPr lang="en-US" smtClean="0">
                <a:solidFill>
                  <a:prstClr val="black">
                    <a:tint val="75000"/>
                  </a:prstClr>
                </a:solidFill>
              </a:rPr>
              <a:pPr/>
              <a:t>4/30/2018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63206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384048"/>
            <a:ext cx="8229600" cy="685800"/>
          </a:xfrm>
        </p:spPr>
        <p:txBody>
          <a:bodyPr/>
          <a:lstStyle/>
          <a:p>
            <a:r>
              <a:rPr lang="zh-TW" altLang="en-US"/>
              <a:t>按一下以編輯母片標題樣式</a:t>
            </a:r>
            <a:endParaRPr lang="en-US"/>
          </a:p>
        </p:txBody>
      </p:sp>
      <p:sp>
        <p:nvSpPr>
          <p:cNvPr id="3" name="內容版面配置區 2"/>
          <p:cNvSpPr>
            <a:spLocks noGrp="1"/>
          </p:cNvSpPr>
          <p:nvPr>
            <p:ph sz="half" idx="1"/>
          </p:nvPr>
        </p:nvSpPr>
        <p:spPr>
          <a:xfrm>
            <a:off x="464344" y="1327882"/>
            <a:ext cx="4038600" cy="3394472"/>
          </a:xfrm>
        </p:spPr>
        <p:txBody>
          <a:bodyPr/>
          <a:lstStyle>
            <a:lvl1pPr>
              <a:defRPr sz="1900"/>
            </a:lvl1pPr>
            <a:lvl2pPr>
              <a:defRPr sz="1600"/>
            </a:lvl2pPr>
            <a:lvl3pPr>
              <a:defRPr sz="1300"/>
            </a:lvl3pPr>
            <a:lvl4pPr>
              <a:defRPr sz="1300"/>
            </a:lvl4pPr>
            <a:lvl5pPr>
              <a:defRPr sz="1300"/>
            </a:lvl5pPr>
            <a:extLs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內容版面配置區 3"/>
          <p:cNvSpPr>
            <a:spLocks noGrp="1"/>
          </p:cNvSpPr>
          <p:nvPr>
            <p:ph sz="half" idx="2"/>
          </p:nvPr>
        </p:nvSpPr>
        <p:spPr>
          <a:xfrm>
            <a:off x="4655345" y="1327882"/>
            <a:ext cx="4038600" cy="3394472"/>
          </a:xfrm>
        </p:spPr>
        <p:txBody>
          <a:bodyPr/>
          <a:lstStyle>
            <a:lvl1pPr>
              <a:defRPr sz="1900"/>
            </a:lvl1pPr>
            <a:lvl2pPr>
              <a:defRPr sz="1600"/>
            </a:lvl2pPr>
            <a:lvl3pPr>
              <a:defRPr sz="1300"/>
            </a:lvl3pPr>
            <a:lvl4pPr>
              <a:defRPr sz="1300"/>
            </a:lvl4pPr>
            <a:lvl5pPr>
              <a:defRPr sz="1300"/>
            </a:lvl5pPr>
            <a:extLs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版面配置區 4"/>
          <p:cNvSpPr>
            <a:spLocks noGrp="1"/>
          </p:cNvSpPr>
          <p:nvPr>
            <p:ph type="dt" sz="half" idx="10"/>
          </p:nvPr>
        </p:nvSpPr>
        <p:spPr/>
        <p:txBody>
          <a:bodyPr/>
          <a:lstStyle>
            <a:lvl1pPr>
              <a:defRPr/>
            </a:lvl1pPr>
            <a:extLst/>
          </a:lstStyle>
          <a:p>
            <a:pPr>
              <a:defRPr/>
            </a:pPr>
            <a:endParaRPr lang="en-US" altLang="zh-TW">
              <a:solidFill>
                <a:srgbClr val="D6ECFF"/>
              </a:solidFill>
              <a:latin typeface="Corbel"/>
              <a:ea typeface="新細明體"/>
            </a:endParaRPr>
          </a:p>
        </p:txBody>
      </p:sp>
      <p:sp>
        <p:nvSpPr>
          <p:cNvPr id="6" name="頁尾版面配置區 5"/>
          <p:cNvSpPr>
            <a:spLocks noGrp="1"/>
          </p:cNvSpPr>
          <p:nvPr>
            <p:ph type="ftr" sz="quarter" idx="11"/>
          </p:nvPr>
        </p:nvSpPr>
        <p:spPr/>
        <p:txBody>
          <a:bodyPr/>
          <a:lstStyle>
            <a:lvl1pPr>
              <a:defRPr/>
            </a:lvl1pPr>
            <a:extLst/>
          </a:lstStyle>
          <a:p>
            <a:pPr>
              <a:defRPr/>
            </a:pPr>
            <a:endParaRPr lang="en-US">
              <a:solidFill>
                <a:srgbClr val="D6ECFF"/>
              </a:solidFill>
              <a:latin typeface="Corbel"/>
            </a:endParaRPr>
          </a:p>
        </p:txBody>
      </p:sp>
      <p:sp>
        <p:nvSpPr>
          <p:cNvPr id="7" name="投影片編號版面配置區 6"/>
          <p:cNvSpPr>
            <a:spLocks noGrp="1"/>
          </p:cNvSpPr>
          <p:nvPr>
            <p:ph type="sldNum" sz="quarter" idx="12"/>
          </p:nvPr>
        </p:nvSpPr>
        <p:spPr/>
        <p:txBody>
          <a:bodyPr/>
          <a:lstStyle>
            <a:lvl1pPr>
              <a:defRPr/>
            </a:lvl1pPr>
            <a:extLst/>
          </a:lstStyle>
          <a:p>
            <a:pPr>
              <a:defRPr/>
            </a:pPr>
            <a:fld id="{2191D20C-DAD9-4E31-B64D-0FBDB2A4EC50}" type="slidenum">
              <a:rPr lang="en-US" altLang="zh-TW">
                <a:solidFill>
                  <a:srgbClr val="D6ECFF"/>
                </a:solidFill>
                <a:latin typeface="Corbel"/>
                <a:ea typeface="新細明體"/>
              </a:rPr>
              <a:pPr>
                <a:defRPr/>
              </a:pPr>
              <a:t>‹#›</a:t>
            </a:fld>
            <a:endParaRPr lang="en-US" altLang="zh-TW">
              <a:solidFill>
                <a:srgbClr val="D6ECFF"/>
              </a:solidFill>
              <a:latin typeface="Corbel"/>
              <a:ea typeface="新細明體"/>
            </a:endParaRPr>
          </a:p>
        </p:txBody>
      </p:sp>
    </p:spTree>
    <p:extLst>
      <p:ext uri="{BB962C8B-B14F-4D97-AF65-F5344CB8AC3E}">
        <p14:creationId xmlns:p14="http://schemas.microsoft.com/office/powerpoint/2010/main" val="39889255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7" name="矩形 6"/>
          <p:cNvSpPr/>
          <p:nvPr/>
        </p:nvSpPr>
        <p:spPr>
          <a:xfrm>
            <a:off x="54" y="301232"/>
            <a:ext cx="8867775" cy="665559"/>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a:solidFill>
                <a:prstClr val="white"/>
              </a:solidFill>
              <a:latin typeface="Corbel"/>
              <a:sym typeface="Calibri"/>
            </a:endParaRPr>
          </a:p>
        </p:txBody>
      </p:sp>
      <p:sp>
        <p:nvSpPr>
          <p:cNvPr id="8" name="矩形 7"/>
          <p:cNvSpPr/>
          <p:nvPr/>
        </p:nvSpPr>
        <p:spPr>
          <a:xfrm>
            <a:off x="87353" y="510783"/>
            <a:ext cx="46037"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dirty="0">
              <a:solidFill>
                <a:prstClr val="white"/>
              </a:solidFill>
              <a:latin typeface="Corbel"/>
              <a:sym typeface="Calibri"/>
            </a:endParaRPr>
          </a:p>
        </p:txBody>
      </p:sp>
      <p:sp>
        <p:nvSpPr>
          <p:cNvPr id="9" name="矩形 8"/>
          <p:cNvSpPr/>
          <p:nvPr/>
        </p:nvSpPr>
        <p:spPr>
          <a:xfrm>
            <a:off x="47625" y="510783"/>
            <a:ext cx="26988"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dirty="0">
              <a:solidFill>
                <a:prstClr val="white"/>
              </a:solidFill>
              <a:latin typeface="Corbel"/>
              <a:sym typeface="Calibri"/>
            </a:endParaRPr>
          </a:p>
        </p:txBody>
      </p:sp>
      <p:sp>
        <p:nvSpPr>
          <p:cNvPr id="10" name="矩形 9"/>
          <p:cNvSpPr/>
          <p:nvPr/>
        </p:nvSpPr>
        <p:spPr>
          <a:xfrm>
            <a:off x="28629" y="510783"/>
            <a:ext cx="9525"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a:solidFill>
                <a:prstClr val="white"/>
              </a:solidFill>
              <a:latin typeface="Corbel"/>
              <a:sym typeface="Calibri"/>
            </a:endParaRPr>
          </a:p>
        </p:txBody>
      </p:sp>
      <p:sp>
        <p:nvSpPr>
          <p:cNvPr id="11" name="矩形 10"/>
          <p:cNvSpPr/>
          <p:nvPr/>
        </p:nvSpPr>
        <p:spPr>
          <a:xfrm>
            <a:off x="7" y="510783"/>
            <a:ext cx="9525"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dirty="0">
              <a:solidFill>
                <a:prstClr val="white"/>
              </a:solidFill>
              <a:latin typeface="Corbel"/>
              <a:sym typeface="Calibri"/>
            </a:endParaRPr>
          </a:p>
        </p:txBody>
      </p:sp>
      <p:sp>
        <p:nvSpPr>
          <p:cNvPr id="12" name="矩形 11"/>
          <p:cNvSpPr/>
          <p:nvPr/>
        </p:nvSpPr>
        <p:spPr>
          <a:xfrm flipH="1">
            <a:off x="149242" y="510783"/>
            <a:ext cx="28575"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dirty="0">
              <a:solidFill>
                <a:prstClr val="white"/>
              </a:solidFill>
              <a:latin typeface="Corbel"/>
              <a:sym typeface="Calibri"/>
            </a:endParaRPr>
          </a:p>
        </p:txBody>
      </p:sp>
      <p:sp>
        <p:nvSpPr>
          <p:cNvPr id="13" name="矩形 12"/>
          <p:cNvSpPr/>
          <p:nvPr/>
        </p:nvSpPr>
        <p:spPr>
          <a:xfrm flipH="1">
            <a:off x="188925" y="510783"/>
            <a:ext cx="28575"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dirty="0">
              <a:solidFill>
                <a:prstClr val="white"/>
              </a:solidFill>
              <a:latin typeface="Corbel"/>
              <a:sym typeface="Calibri"/>
            </a:endParaRPr>
          </a:p>
        </p:txBody>
      </p:sp>
      <p:sp>
        <p:nvSpPr>
          <p:cNvPr id="14" name="矩形 13"/>
          <p:cNvSpPr/>
          <p:nvPr/>
        </p:nvSpPr>
        <p:spPr>
          <a:xfrm flipH="1">
            <a:off x="227028" y="510783"/>
            <a:ext cx="9525"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a:solidFill>
                <a:prstClr val="white"/>
              </a:solidFill>
              <a:latin typeface="Corbel"/>
              <a:sym typeface="Calibri"/>
            </a:endParaRPr>
          </a:p>
        </p:txBody>
      </p:sp>
      <p:sp>
        <p:nvSpPr>
          <p:cNvPr id="15" name="矩形 14"/>
          <p:cNvSpPr/>
          <p:nvPr/>
        </p:nvSpPr>
        <p:spPr>
          <a:xfrm flipH="1">
            <a:off x="255603" y="510783"/>
            <a:ext cx="7937"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dirty="0">
              <a:solidFill>
                <a:prstClr val="white"/>
              </a:solidFill>
              <a:latin typeface="Corbel"/>
              <a:sym typeface="Calibri"/>
            </a:endParaRPr>
          </a:p>
        </p:txBody>
      </p:sp>
      <p:sp>
        <p:nvSpPr>
          <p:cNvPr id="16" name="矩形 15"/>
          <p:cNvSpPr/>
          <p:nvPr/>
        </p:nvSpPr>
        <p:spPr>
          <a:xfrm>
            <a:off x="279404" y="510783"/>
            <a:ext cx="36513"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dirty="0">
              <a:solidFill>
                <a:prstClr val="white"/>
              </a:solidFill>
              <a:latin typeface="Corbel"/>
              <a:sym typeface="Calibri"/>
            </a:endParaRPr>
          </a:p>
        </p:txBody>
      </p:sp>
      <p:sp>
        <p:nvSpPr>
          <p:cNvPr id="2" name="標題 1"/>
          <p:cNvSpPr>
            <a:spLocks noGrp="1"/>
          </p:cNvSpPr>
          <p:nvPr>
            <p:ph type="title"/>
          </p:nvPr>
        </p:nvSpPr>
        <p:spPr>
          <a:xfrm>
            <a:off x="504824" y="384048"/>
            <a:ext cx="7772400" cy="685800"/>
          </a:xfrm>
        </p:spPr>
        <p:txBody>
          <a:bodyPr/>
          <a:lstStyle>
            <a:lvl1pPr>
              <a:defRPr sz="2700"/>
            </a:lvl1pPr>
            <a:extLst/>
          </a:lstStyle>
          <a:p>
            <a:r>
              <a:rPr lang="zh-TW" altLang="en-US"/>
              <a:t>按一下以編輯母片標題樣式</a:t>
            </a:r>
            <a:endParaRPr lang="en-US"/>
          </a:p>
        </p:txBody>
      </p:sp>
      <p:sp>
        <p:nvSpPr>
          <p:cNvPr id="3" name="文字版面配置區 2"/>
          <p:cNvSpPr>
            <a:spLocks noGrp="1"/>
          </p:cNvSpPr>
          <p:nvPr>
            <p:ph type="body" idx="1"/>
          </p:nvPr>
        </p:nvSpPr>
        <p:spPr>
          <a:xfrm>
            <a:off x="457200" y="1357315"/>
            <a:ext cx="4040188" cy="479822"/>
          </a:xfrm>
        </p:spPr>
        <p:txBody>
          <a:bodyPr anchor="ctr"/>
          <a:lstStyle>
            <a:lvl1pPr marL="48975" indent="0" algn="l">
              <a:buNone/>
              <a:defRPr sz="1600" b="1">
                <a:solidFill>
                  <a:schemeClr val="accent2"/>
                </a:solidFill>
              </a:defRPr>
            </a:lvl1pPr>
            <a:lvl2pPr>
              <a:buNone/>
              <a:defRPr sz="1300" b="1"/>
            </a:lvl2pPr>
            <a:lvl3pPr>
              <a:buNone/>
              <a:defRPr sz="1300" b="1"/>
            </a:lvl3pPr>
            <a:lvl4pPr>
              <a:buNone/>
              <a:defRPr sz="1100" b="1"/>
            </a:lvl4pPr>
            <a:lvl5pPr>
              <a:buNone/>
              <a:defRPr sz="1100" b="1"/>
            </a:lvl5pPr>
            <a:extLst/>
          </a:lstStyle>
          <a:p>
            <a:pPr lvl="0"/>
            <a:r>
              <a:rPr lang="zh-TW" altLang="en-US"/>
              <a:t>按一下以編輯母片文字樣式</a:t>
            </a:r>
          </a:p>
        </p:txBody>
      </p:sp>
      <p:sp>
        <p:nvSpPr>
          <p:cNvPr id="4" name="文字版面配置區 3"/>
          <p:cNvSpPr>
            <a:spLocks noGrp="1"/>
          </p:cNvSpPr>
          <p:nvPr>
            <p:ph type="body" sz="half" idx="3"/>
          </p:nvPr>
        </p:nvSpPr>
        <p:spPr>
          <a:xfrm>
            <a:off x="4645040" y="1357315"/>
            <a:ext cx="4041775" cy="479822"/>
          </a:xfrm>
        </p:spPr>
        <p:txBody>
          <a:bodyPr anchor="ctr"/>
          <a:lstStyle>
            <a:lvl1pPr marL="48975" indent="0">
              <a:buNone/>
              <a:defRPr sz="1600" b="1">
                <a:solidFill>
                  <a:schemeClr val="accent2"/>
                </a:solidFill>
              </a:defRPr>
            </a:lvl1pPr>
            <a:lvl2pPr>
              <a:buNone/>
              <a:defRPr sz="1300" b="1"/>
            </a:lvl2pPr>
            <a:lvl3pPr>
              <a:buNone/>
              <a:defRPr sz="1300" b="1"/>
            </a:lvl3pPr>
            <a:lvl4pPr>
              <a:buNone/>
              <a:defRPr sz="1100" b="1"/>
            </a:lvl4pPr>
            <a:lvl5pPr>
              <a:buNone/>
              <a:defRPr sz="1100" b="1"/>
            </a:lvl5pPr>
            <a:extLst/>
          </a:lstStyle>
          <a:p>
            <a:pPr lvl="0"/>
            <a:r>
              <a:rPr lang="zh-TW" altLang="en-US"/>
              <a:t>按一下以編輯母片文字樣式</a:t>
            </a:r>
          </a:p>
        </p:txBody>
      </p:sp>
      <p:sp>
        <p:nvSpPr>
          <p:cNvPr id="5" name="內容版面配置區 4"/>
          <p:cNvSpPr>
            <a:spLocks noGrp="1"/>
          </p:cNvSpPr>
          <p:nvPr>
            <p:ph sz="quarter" idx="2"/>
          </p:nvPr>
        </p:nvSpPr>
        <p:spPr>
          <a:xfrm>
            <a:off x="457200" y="1844278"/>
            <a:ext cx="4040188" cy="2969514"/>
          </a:xfrm>
        </p:spPr>
        <p:txBody>
          <a:bodyPr/>
          <a:lstStyle>
            <a:lvl1pPr>
              <a:defRPr sz="1600"/>
            </a:lvl1pPr>
            <a:lvl2pPr>
              <a:defRPr sz="1300"/>
            </a:lvl2pPr>
            <a:lvl3pPr>
              <a:defRPr sz="1300"/>
            </a:lvl3pPr>
            <a:lvl4pPr>
              <a:defRPr sz="1100"/>
            </a:lvl4pPr>
            <a:lvl5pPr>
              <a:defRPr sz="1100"/>
            </a:lvl5pPr>
            <a:extLs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6" name="內容版面配置區 5"/>
          <p:cNvSpPr>
            <a:spLocks noGrp="1"/>
          </p:cNvSpPr>
          <p:nvPr>
            <p:ph sz="quarter" idx="4"/>
          </p:nvPr>
        </p:nvSpPr>
        <p:spPr>
          <a:xfrm>
            <a:off x="4645040" y="1844278"/>
            <a:ext cx="4041775" cy="2969514"/>
          </a:xfrm>
        </p:spPr>
        <p:txBody>
          <a:bodyPr/>
          <a:lstStyle>
            <a:lvl1pPr>
              <a:defRPr sz="1600"/>
            </a:lvl1pPr>
            <a:lvl2pPr>
              <a:defRPr sz="1300"/>
            </a:lvl2pPr>
            <a:lvl3pPr>
              <a:defRPr sz="1300"/>
            </a:lvl3pPr>
            <a:lvl4pPr>
              <a:defRPr sz="1100"/>
            </a:lvl4pPr>
            <a:lvl5pPr>
              <a:defRPr sz="1100"/>
            </a:lvl5pPr>
            <a:extLs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7" name="日期版面配置區 6"/>
          <p:cNvSpPr>
            <a:spLocks noGrp="1"/>
          </p:cNvSpPr>
          <p:nvPr>
            <p:ph type="dt" sz="half" idx="10"/>
          </p:nvPr>
        </p:nvSpPr>
        <p:spPr/>
        <p:txBody>
          <a:bodyPr/>
          <a:lstStyle>
            <a:lvl1pPr>
              <a:defRPr/>
            </a:lvl1pPr>
            <a:extLst/>
          </a:lstStyle>
          <a:p>
            <a:pPr>
              <a:defRPr/>
            </a:pPr>
            <a:endParaRPr lang="en-US" altLang="zh-TW">
              <a:solidFill>
                <a:srgbClr val="D6ECFF"/>
              </a:solidFill>
              <a:latin typeface="Corbel"/>
              <a:ea typeface="新細明體"/>
            </a:endParaRPr>
          </a:p>
        </p:txBody>
      </p:sp>
      <p:sp>
        <p:nvSpPr>
          <p:cNvPr id="18" name="頁尾版面配置區 7"/>
          <p:cNvSpPr>
            <a:spLocks noGrp="1"/>
          </p:cNvSpPr>
          <p:nvPr>
            <p:ph type="ftr" sz="quarter" idx="11"/>
          </p:nvPr>
        </p:nvSpPr>
        <p:spPr/>
        <p:txBody>
          <a:bodyPr/>
          <a:lstStyle>
            <a:lvl1pPr>
              <a:defRPr/>
            </a:lvl1pPr>
            <a:extLst/>
          </a:lstStyle>
          <a:p>
            <a:pPr>
              <a:defRPr/>
            </a:pPr>
            <a:endParaRPr lang="en-US">
              <a:solidFill>
                <a:srgbClr val="D6ECFF"/>
              </a:solidFill>
              <a:latin typeface="Corbel"/>
            </a:endParaRPr>
          </a:p>
        </p:txBody>
      </p:sp>
      <p:sp>
        <p:nvSpPr>
          <p:cNvPr id="19" name="投影片編號版面配置區 8"/>
          <p:cNvSpPr>
            <a:spLocks noGrp="1"/>
          </p:cNvSpPr>
          <p:nvPr>
            <p:ph type="sldNum" sz="quarter" idx="12"/>
          </p:nvPr>
        </p:nvSpPr>
        <p:spPr/>
        <p:txBody>
          <a:bodyPr/>
          <a:lstStyle>
            <a:lvl1pPr>
              <a:defRPr/>
            </a:lvl1pPr>
            <a:extLst/>
          </a:lstStyle>
          <a:p>
            <a:pPr>
              <a:defRPr/>
            </a:pPr>
            <a:fld id="{C72AC819-7C1C-4971-A4AB-D00234EF9C5D}" type="slidenum">
              <a:rPr lang="en-US" altLang="zh-TW">
                <a:solidFill>
                  <a:srgbClr val="D6ECFF"/>
                </a:solidFill>
                <a:latin typeface="Corbel"/>
                <a:ea typeface="新細明體"/>
              </a:rPr>
              <a:pPr>
                <a:defRPr/>
              </a:pPr>
              <a:t>‹#›</a:t>
            </a:fld>
            <a:endParaRPr lang="en-US" altLang="zh-TW">
              <a:solidFill>
                <a:srgbClr val="D6ECFF"/>
              </a:solidFill>
              <a:latin typeface="Corbel"/>
              <a:ea typeface="新細明體"/>
            </a:endParaRPr>
          </a:p>
        </p:txBody>
      </p:sp>
    </p:spTree>
    <p:extLst>
      <p:ext uri="{BB962C8B-B14F-4D97-AF65-F5344CB8AC3E}">
        <p14:creationId xmlns:p14="http://schemas.microsoft.com/office/powerpoint/2010/main" val="4889815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914400" y="384048"/>
            <a:ext cx="7772400" cy="685800"/>
          </a:xfrm>
        </p:spPr>
        <p:txBody>
          <a:bodyPr/>
          <a:lstStyle>
            <a:lvl1pPr>
              <a:defRPr sz="2700" cap="none" baseline="0"/>
            </a:lvl1pPr>
            <a:extLst/>
          </a:lstStyle>
          <a:p>
            <a:r>
              <a:rPr lang="zh-TW" altLang="en-US"/>
              <a:t>按一下以編輯母片標題樣式</a:t>
            </a:r>
            <a:endParaRPr lang="en-US"/>
          </a:p>
        </p:txBody>
      </p:sp>
      <p:sp>
        <p:nvSpPr>
          <p:cNvPr id="3" name="日期版面配置區 13"/>
          <p:cNvSpPr>
            <a:spLocks noGrp="1"/>
          </p:cNvSpPr>
          <p:nvPr>
            <p:ph type="dt" sz="half" idx="10"/>
          </p:nvPr>
        </p:nvSpPr>
        <p:spPr/>
        <p:txBody>
          <a:bodyPr/>
          <a:lstStyle>
            <a:lvl1pPr>
              <a:defRPr/>
            </a:lvl1pPr>
          </a:lstStyle>
          <a:p>
            <a:pPr>
              <a:defRPr/>
            </a:pPr>
            <a:endParaRPr lang="en-US" altLang="zh-TW">
              <a:solidFill>
                <a:srgbClr val="D6ECFF"/>
              </a:solidFill>
              <a:latin typeface="Corbel"/>
              <a:ea typeface="新細明體"/>
            </a:endParaRPr>
          </a:p>
        </p:txBody>
      </p:sp>
      <p:sp>
        <p:nvSpPr>
          <p:cNvPr id="4" name="頁尾版面配置區 2"/>
          <p:cNvSpPr>
            <a:spLocks noGrp="1"/>
          </p:cNvSpPr>
          <p:nvPr>
            <p:ph type="ftr" sz="quarter" idx="11"/>
          </p:nvPr>
        </p:nvSpPr>
        <p:spPr/>
        <p:txBody>
          <a:bodyPr/>
          <a:lstStyle>
            <a:lvl1pPr>
              <a:defRPr/>
            </a:lvl1pPr>
          </a:lstStyle>
          <a:p>
            <a:pPr>
              <a:defRPr/>
            </a:pPr>
            <a:endParaRPr lang="en-US">
              <a:solidFill>
                <a:srgbClr val="D6ECFF"/>
              </a:solidFill>
              <a:latin typeface="Corbel"/>
            </a:endParaRPr>
          </a:p>
        </p:txBody>
      </p:sp>
      <p:sp>
        <p:nvSpPr>
          <p:cNvPr id="5" name="投影片編號版面配置區 22"/>
          <p:cNvSpPr>
            <a:spLocks noGrp="1"/>
          </p:cNvSpPr>
          <p:nvPr>
            <p:ph type="sldNum" sz="quarter" idx="12"/>
          </p:nvPr>
        </p:nvSpPr>
        <p:spPr/>
        <p:txBody>
          <a:bodyPr/>
          <a:lstStyle>
            <a:lvl1pPr>
              <a:defRPr/>
            </a:lvl1pPr>
          </a:lstStyle>
          <a:p>
            <a:pPr>
              <a:defRPr/>
            </a:pPr>
            <a:fld id="{0D9F66F3-8C35-4DDE-93E6-21FBDAE71285}" type="slidenum">
              <a:rPr lang="en-US" altLang="zh-TW">
                <a:solidFill>
                  <a:srgbClr val="D6ECFF"/>
                </a:solidFill>
                <a:latin typeface="Corbel"/>
                <a:ea typeface="新細明體"/>
              </a:rPr>
              <a:pPr>
                <a:defRPr/>
              </a:pPr>
              <a:t>‹#›</a:t>
            </a:fld>
            <a:endParaRPr lang="en-US" altLang="zh-TW">
              <a:solidFill>
                <a:srgbClr val="D6ECFF"/>
              </a:solidFill>
              <a:latin typeface="Corbel"/>
              <a:ea typeface="新細明體"/>
            </a:endParaRPr>
          </a:p>
        </p:txBody>
      </p:sp>
    </p:spTree>
    <p:extLst>
      <p:ext uri="{BB962C8B-B14F-4D97-AF65-F5344CB8AC3E}">
        <p14:creationId xmlns:p14="http://schemas.microsoft.com/office/powerpoint/2010/main" val="37476876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extLst/>
          </a:lstStyle>
          <a:p>
            <a:pPr>
              <a:defRPr/>
            </a:pPr>
            <a:endParaRPr lang="en-US" altLang="zh-TW">
              <a:solidFill>
                <a:srgbClr val="D6ECFF"/>
              </a:solidFill>
              <a:latin typeface="Corbel"/>
              <a:ea typeface="新細明體"/>
            </a:endParaRPr>
          </a:p>
        </p:txBody>
      </p:sp>
      <p:sp>
        <p:nvSpPr>
          <p:cNvPr id="3" name="頁尾版面配置區 2"/>
          <p:cNvSpPr>
            <a:spLocks noGrp="1"/>
          </p:cNvSpPr>
          <p:nvPr>
            <p:ph type="ftr" sz="quarter" idx="11"/>
          </p:nvPr>
        </p:nvSpPr>
        <p:spPr/>
        <p:txBody>
          <a:bodyPr/>
          <a:lstStyle>
            <a:lvl1pPr>
              <a:defRPr/>
            </a:lvl1pPr>
            <a:extLst/>
          </a:lstStyle>
          <a:p>
            <a:pPr>
              <a:defRPr/>
            </a:pPr>
            <a:endParaRPr lang="en-US">
              <a:solidFill>
                <a:srgbClr val="D6ECFF"/>
              </a:solidFill>
              <a:latin typeface="Corbel"/>
            </a:endParaRPr>
          </a:p>
        </p:txBody>
      </p:sp>
      <p:sp>
        <p:nvSpPr>
          <p:cNvPr id="4" name="投影片編號版面配置區 3"/>
          <p:cNvSpPr>
            <a:spLocks noGrp="1"/>
          </p:cNvSpPr>
          <p:nvPr>
            <p:ph type="sldNum" sz="quarter" idx="12"/>
          </p:nvPr>
        </p:nvSpPr>
        <p:spPr/>
        <p:txBody>
          <a:bodyPr/>
          <a:lstStyle>
            <a:lvl1pPr>
              <a:defRPr/>
            </a:lvl1pPr>
            <a:extLst/>
          </a:lstStyle>
          <a:p>
            <a:pPr>
              <a:defRPr/>
            </a:pPr>
            <a:fld id="{7B1D7298-8786-42F9-AAE6-4CF4332161BE}" type="slidenum">
              <a:rPr lang="en-US" altLang="zh-TW">
                <a:solidFill>
                  <a:srgbClr val="D6ECFF"/>
                </a:solidFill>
                <a:latin typeface="Corbel"/>
                <a:ea typeface="新細明體"/>
              </a:rPr>
              <a:pPr>
                <a:defRPr/>
              </a:pPr>
              <a:t>‹#›</a:t>
            </a:fld>
            <a:endParaRPr lang="en-US" altLang="zh-TW">
              <a:solidFill>
                <a:srgbClr val="D6ECFF"/>
              </a:solidFill>
              <a:latin typeface="Corbel"/>
              <a:ea typeface="新細明體"/>
            </a:endParaRPr>
          </a:p>
        </p:txBody>
      </p:sp>
    </p:spTree>
    <p:extLst>
      <p:ext uri="{BB962C8B-B14F-4D97-AF65-F5344CB8AC3E}">
        <p14:creationId xmlns:p14="http://schemas.microsoft.com/office/powerpoint/2010/main" val="33779889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85800" y="204790"/>
            <a:ext cx="8229600" cy="871538"/>
          </a:xfrm>
        </p:spPr>
        <p:txBody>
          <a:bodyPr anchor="ctr"/>
          <a:lstStyle>
            <a:lvl1pPr algn="l">
              <a:buNone/>
              <a:defRPr sz="2400" b="0"/>
            </a:lvl1pPr>
            <a:extLst/>
          </a:lstStyle>
          <a:p>
            <a:r>
              <a:rPr lang="zh-TW" altLang="en-US"/>
              <a:t>按一下以編輯母片標題樣式</a:t>
            </a:r>
            <a:endParaRPr lang="en-US"/>
          </a:p>
        </p:txBody>
      </p:sp>
      <p:sp>
        <p:nvSpPr>
          <p:cNvPr id="3" name="文字版面配置區 2"/>
          <p:cNvSpPr>
            <a:spLocks noGrp="1"/>
          </p:cNvSpPr>
          <p:nvPr>
            <p:ph type="body" idx="2"/>
          </p:nvPr>
        </p:nvSpPr>
        <p:spPr>
          <a:xfrm>
            <a:off x="685800" y="1076325"/>
            <a:ext cx="2514600" cy="3429000"/>
          </a:xfrm>
        </p:spPr>
        <p:txBody>
          <a:bodyPr/>
          <a:lstStyle>
            <a:lvl1pPr marL="36732" indent="0">
              <a:buNone/>
              <a:defRPr sz="1300"/>
            </a:lvl1pPr>
            <a:lvl2pPr>
              <a:buNone/>
              <a:defRPr sz="800"/>
            </a:lvl2pPr>
            <a:lvl3pPr>
              <a:buNone/>
              <a:defRPr sz="700"/>
            </a:lvl3pPr>
            <a:lvl4pPr>
              <a:buNone/>
              <a:defRPr sz="600"/>
            </a:lvl4pPr>
            <a:lvl5pPr>
              <a:buNone/>
              <a:defRPr sz="600"/>
            </a:lvl5pPr>
            <a:extLst/>
          </a:lstStyle>
          <a:p>
            <a:pPr lvl="0"/>
            <a:r>
              <a:rPr lang="zh-TW" altLang="en-US"/>
              <a:t>按一下以編輯母片文字樣式</a:t>
            </a:r>
          </a:p>
        </p:txBody>
      </p:sp>
      <p:sp>
        <p:nvSpPr>
          <p:cNvPr id="4" name="內容版面配置區 3"/>
          <p:cNvSpPr>
            <a:spLocks noGrp="1"/>
          </p:cNvSpPr>
          <p:nvPr>
            <p:ph sz="half" idx="1"/>
          </p:nvPr>
        </p:nvSpPr>
        <p:spPr>
          <a:xfrm>
            <a:off x="3429000" y="1076325"/>
            <a:ext cx="5486400" cy="3429000"/>
          </a:xfrm>
        </p:spPr>
        <p:txBody>
          <a:bodyPr/>
          <a:lstStyle>
            <a:lvl1pPr>
              <a:defRPr sz="2100"/>
            </a:lvl1pPr>
            <a:lvl2pPr>
              <a:defRPr sz="1900"/>
            </a:lvl2pPr>
            <a:lvl3pPr>
              <a:defRPr sz="1600"/>
            </a:lvl3pPr>
            <a:lvl4pPr>
              <a:defRPr sz="1300"/>
            </a:lvl4pPr>
            <a:lvl5pPr>
              <a:defRPr sz="1300"/>
            </a:lvl5pPr>
            <a:extLs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版面配置區 13"/>
          <p:cNvSpPr>
            <a:spLocks noGrp="1"/>
          </p:cNvSpPr>
          <p:nvPr>
            <p:ph type="dt" sz="half" idx="10"/>
          </p:nvPr>
        </p:nvSpPr>
        <p:spPr/>
        <p:txBody>
          <a:bodyPr/>
          <a:lstStyle>
            <a:lvl1pPr>
              <a:defRPr/>
            </a:lvl1pPr>
          </a:lstStyle>
          <a:p>
            <a:pPr>
              <a:defRPr/>
            </a:pPr>
            <a:endParaRPr lang="en-US" altLang="zh-TW">
              <a:solidFill>
                <a:srgbClr val="D6ECFF"/>
              </a:solidFill>
              <a:latin typeface="Corbel"/>
              <a:ea typeface="新細明體"/>
            </a:endParaRPr>
          </a:p>
        </p:txBody>
      </p:sp>
      <p:sp>
        <p:nvSpPr>
          <p:cNvPr id="6" name="頁尾版面配置區 2"/>
          <p:cNvSpPr>
            <a:spLocks noGrp="1"/>
          </p:cNvSpPr>
          <p:nvPr>
            <p:ph type="ftr" sz="quarter" idx="11"/>
          </p:nvPr>
        </p:nvSpPr>
        <p:spPr/>
        <p:txBody>
          <a:bodyPr/>
          <a:lstStyle>
            <a:lvl1pPr>
              <a:defRPr/>
            </a:lvl1pPr>
          </a:lstStyle>
          <a:p>
            <a:pPr>
              <a:defRPr/>
            </a:pPr>
            <a:endParaRPr lang="en-US">
              <a:solidFill>
                <a:srgbClr val="D6ECFF"/>
              </a:solidFill>
              <a:latin typeface="Corbel"/>
            </a:endParaRPr>
          </a:p>
        </p:txBody>
      </p:sp>
      <p:sp>
        <p:nvSpPr>
          <p:cNvPr id="7" name="投影片編號版面配置區 22"/>
          <p:cNvSpPr>
            <a:spLocks noGrp="1"/>
          </p:cNvSpPr>
          <p:nvPr>
            <p:ph type="sldNum" sz="quarter" idx="12"/>
          </p:nvPr>
        </p:nvSpPr>
        <p:spPr/>
        <p:txBody>
          <a:bodyPr/>
          <a:lstStyle>
            <a:lvl1pPr>
              <a:defRPr/>
            </a:lvl1pPr>
          </a:lstStyle>
          <a:p>
            <a:pPr>
              <a:defRPr/>
            </a:pPr>
            <a:fld id="{94BD7FA5-3742-43D2-A4A8-5C8F64EF4F23}" type="slidenum">
              <a:rPr lang="en-US" altLang="zh-TW">
                <a:solidFill>
                  <a:srgbClr val="D6ECFF"/>
                </a:solidFill>
                <a:latin typeface="Corbel"/>
                <a:ea typeface="新細明體"/>
              </a:rPr>
              <a:pPr>
                <a:defRPr/>
              </a:pPr>
              <a:t>‹#›</a:t>
            </a:fld>
            <a:endParaRPr lang="en-US" altLang="zh-TW">
              <a:solidFill>
                <a:srgbClr val="D6ECFF"/>
              </a:solidFill>
              <a:latin typeface="Corbel"/>
              <a:ea typeface="新細明體"/>
            </a:endParaRPr>
          </a:p>
        </p:txBody>
      </p:sp>
    </p:spTree>
    <p:extLst>
      <p:ext uri="{BB962C8B-B14F-4D97-AF65-F5344CB8AC3E}">
        <p14:creationId xmlns:p14="http://schemas.microsoft.com/office/powerpoint/2010/main" val="22782436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矩形 4"/>
          <p:cNvSpPr/>
          <p:nvPr/>
        </p:nvSpPr>
        <p:spPr>
          <a:xfrm>
            <a:off x="368301" y="3"/>
            <a:ext cx="8777288" cy="1408510"/>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a:solidFill>
                <a:prstClr val="white"/>
              </a:solidFill>
              <a:latin typeface="Corbel"/>
              <a:sym typeface="Calibri"/>
            </a:endParaRPr>
          </a:p>
        </p:txBody>
      </p:sp>
      <p:cxnSp>
        <p:nvCxnSpPr>
          <p:cNvPr id="6" name="直線接點 5"/>
          <p:cNvCxnSpPr/>
          <p:nvPr/>
        </p:nvCxnSpPr>
        <p:spPr>
          <a:xfrm flipV="1">
            <a:off x="363539" y="1413272"/>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群組 19"/>
          <p:cNvGrpSpPr>
            <a:grpSpLocks/>
          </p:cNvGrpSpPr>
          <p:nvPr/>
        </p:nvGrpSpPr>
        <p:grpSpPr bwMode="auto">
          <a:xfrm rot="5400000">
            <a:off x="8531848" y="898356"/>
            <a:ext cx="98822" cy="128587"/>
            <a:chOff x="6668087" y="1297746"/>
            <a:chExt cx="161840" cy="156602"/>
          </a:xfrm>
        </p:grpSpPr>
        <p:cxnSp>
          <p:nvCxnSpPr>
            <p:cNvPr id="8" name="直線接點 7"/>
            <p:cNvCxnSpPr/>
            <p:nvPr/>
          </p:nvCxnSpPr>
          <p:spPr>
            <a:xfrm rot="16200000">
              <a:off x="6663593" y="1275175"/>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直線接點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直線接點 9"/>
            <p:cNvCxnSpPr/>
            <p:nvPr/>
          </p:nvCxnSpPr>
          <p:spPr>
            <a:xfrm rot="5400000" flipH="1">
              <a:off x="6744513" y="1274199"/>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群組 25"/>
          <p:cNvGrpSpPr>
            <a:grpSpLocks/>
          </p:cNvGrpSpPr>
          <p:nvPr/>
        </p:nvGrpSpPr>
        <p:grpSpPr bwMode="auto">
          <a:xfrm rot="5400000">
            <a:off x="8684247" y="1012656"/>
            <a:ext cx="98822" cy="128587"/>
            <a:chOff x="6668087" y="1297746"/>
            <a:chExt cx="161840" cy="156602"/>
          </a:xfrm>
        </p:grpSpPr>
        <p:cxnSp>
          <p:nvCxnSpPr>
            <p:cNvPr id="12" name="直線接點 11"/>
            <p:cNvCxnSpPr/>
            <p:nvPr/>
          </p:nvCxnSpPr>
          <p:spPr>
            <a:xfrm rot="16200000">
              <a:off x="6663593" y="1275175"/>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直線接點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直線接點 13"/>
            <p:cNvCxnSpPr/>
            <p:nvPr/>
          </p:nvCxnSpPr>
          <p:spPr>
            <a:xfrm rot="5400000" flipH="1">
              <a:off x="6744513" y="1274199"/>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群組 29"/>
          <p:cNvGrpSpPr>
            <a:grpSpLocks/>
          </p:cNvGrpSpPr>
          <p:nvPr/>
        </p:nvGrpSpPr>
        <p:grpSpPr bwMode="auto">
          <a:xfrm rot="5400000">
            <a:off x="8336579" y="1090019"/>
            <a:ext cx="98822" cy="128588"/>
            <a:chOff x="6668087" y="1297746"/>
            <a:chExt cx="161840" cy="156602"/>
          </a:xfrm>
        </p:grpSpPr>
        <p:cxnSp>
          <p:nvCxnSpPr>
            <p:cNvPr id="16" name="直線接點 15"/>
            <p:cNvCxnSpPr/>
            <p:nvPr/>
          </p:nvCxnSpPr>
          <p:spPr>
            <a:xfrm rot="16200000">
              <a:off x="6663592" y="1275173"/>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直線接點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直線接點 17"/>
            <p:cNvCxnSpPr/>
            <p:nvPr/>
          </p:nvCxnSpPr>
          <p:spPr>
            <a:xfrm rot="5400000" flipH="1">
              <a:off x="6744512" y="1274198"/>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標題 1"/>
          <p:cNvSpPr>
            <a:spLocks noGrp="1"/>
          </p:cNvSpPr>
          <p:nvPr>
            <p:ph type="title"/>
          </p:nvPr>
        </p:nvSpPr>
        <p:spPr bwMode="grayWhite">
          <a:xfrm>
            <a:off x="914400" y="330942"/>
            <a:ext cx="6858000" cy="526312"/>
          </a:xfrm>
        </p:spPr>
        <p:txBody>
          <a:bodyPr anchor="b"/>
          <a:lstStyle>
            <a:lvl1pPr algn="l">
              <a:buNone/>
              <a:defRPr sz="1400" b="0"/>
            </a:lvl1pPr>
            <a:extLst/>
          </a:lstStyle>
          <a:p>
            <a:r>
              <a:rPr lang="zh-TW" altLang="en-US"/>
              <a:t>按一下以編輯母片標題樣式</a:t>
            </a:r>
            <a:endParaRPr lang="en-US"/>
          </a:p>
        </p:txBody>
      </p:sp>
      <p:sp>
        <p:nvSpPr>
          <p:cNvPr id="3" name="圖片版面配置區 2"/>
          <p:cNvSpPr>
            <a:spLocks noGrp="1"/>
          </p:cNvSpPr>
          <p:nvPr>
            <p:ph type="pic" idx="1"/>
          </p:nvPr>
        </p:nvSpPr>
        <p:spPr>
          <a:xfrm>
            <a:off x="368032" y="1420336"/>
            <a:ext cx="8778240" cy="3720108"/>
          </a:xfrm>
          <a:solidFill>
            <a:schemeClr val="bg2"/>
          </a:solidFill>
        </p:spPr>
        <p:txBody>
          <a:bodyPr>
            <a:normAutofit/>
          </a:bodyPr>
          <a:lstStyle>
            <a:lvl1pPr marL="0" indent="0">
              <a:buNone/>
              <a:defRPr sz="2100"/>
            </a:lvl1pPr>
            <a:extLst/>
          </a:lstStyle>
          <a:p>
            <a:pPr lvl="0"/>
            <a:r>
              <a:rPr lang="zh-TW" altLang="en-US" noProof="0"/>
              <a:t>按一下圖示以新增圖片</a:t>
            </a:r>
            <a:endParaRPr lang="en-US" noProof="0"/>
          </a:p>
        </p:txBody>
      </p:sp>
      <p:sp>
        <p:nvSpPr>
          <p:cNvPr id="4" name="文字版面配置區 3"/>
          <p:cNvSpPr>
            <a:spLocks noGrp="1"/>
          </p:cNvSpPr>
          <p:nvPr>
            <p:ph type="body" sz="half" idx="2"/>
          </p:nvPr>
        </p:nvSpPr>
        <p:spPr bwMode="grayWhite">
          <a:xfrm>
            <a:off x="914400" y="862608"/>
            <a:ext cx="6858000" cy="514350"/>
          </a:xfrm>
        </p:spPr>
        <p:txBody>
          <a:bodyPr/>
          <a:lstStyle>
            <a:lvl1pPr marL="18366" indent="0">
              <a:spcBef>
                <a:spcPts val="0"/>
              </a:spcBef>
              <a:buNone/>
              <a:defRPr sz="1000">
                <a:solidFill>
                  <a:srgbClr val="FFFFFF"/>
                </a:solidFill>
              </a:defRPr>
            </a:lvl1pPr>
            <a:lvl2pPr>
              <a:defRPr sz="800"/>
            </a:lvl2pPr>
            <a:lvl3pPr>
              <a:defRPr sz="700"/>
            </a:lvl3pPr>
            <a:lvl4pPr>
              <a:defRPr sz="600"/>
            </a:lvl4pPr>
            <a:lvl5pPr>
              <a:defRPr sz="600"/>
            </a:lvl5pPr>
            <a:extLst/>
          </a:lstStyle>
          <a:p>
            <a:pPr lvl="0"/>
            <a:r>
              <a:rPr lang="zh-TW" altLang="en-US"/>
              <a:t>按一下以編輯母片文字樣式</a:t>
            </a:r>
          </a:p>
        </p:txBody>
      </p:sp>
      <p:sp>
        <p:nvSpPr>
          <p:cNvPr id="19" name="日期版面配置區 4"/>
          <p:cNvSpPr>
            <a:spLocks noGrp="1"/>
          </p:cNvSpPr>
          <p:nvPr>
            <p:ph type="dt" sz="half" idx="10"/>
          </p:nvPr>
        </p:nvSpPr>
        <p:spPr>
          <a:xfrm>
            <a:off x="6477001" y="41676"/>
            <a:ext cx="2133600" cy="273844"/>
          </a:xfrm>
        </p:spPr>
        <p:txBody>
          <a:bodyPr/>
          <a:lstStyle>
            <a:lvl1pPr>
              <a:defRPr/>
            </a:lvl1pPr>
            <a:extLst/>
          </a:lstStyle>
          <a:p>
            <a:pPr>
              <a:defRPr/>
            </a:pPr>
            <a:endParaRPr lang="en-US" altLang="zh-TW">
              <a:solidFill>
                <a:srgbClr val="D6ECFF"/>
              </a:solidFill>
              <a:latin typeface="Corbel"/>
              <a:ea typeface="新細明體"/>
            </a:endParaRPr>
          </a:p>
        </p:txBody>
      </p:sp>
      <p:sp>
        <p:nvSpPr>
          <p:cNvPr id="20" name="頁尾版面配置區 5"/>
          <p:cNvSpPr>
            <a:spLocks noGrp="1"/>
          </p:cNvSpPr>
          <p:nvPr>
            <p:ph type="ftr" sz="quarter" idx="11"/>
          </p:nvPr>
        </p:nvSpPr>
        <p:spPr>
          <a:xfrm>
            <a:off x="914400" y="41676"/>
            <a:ext cx="5562600" cy="273844"/>
          </a:xfrm>
        </p:spPr>
        <p:txBody>
          <a:bodyPr/>
          <a:lstStyle>
            <a:lvl1pPr>
              <a:defRPr/>
            </a:lvl1pPr>
            <a:extLst/>
          </a:lstStyle>
          <a:p>
            <a:pPr>
              <a:defRPr/>
            </a:pPr>
            <a:endParaRPr lang="en-US">
              <a:solidFill>
                <a:srgbClr val="D6ECFF"/>
              </a:solidFill>
              <a:latin typeface="Corbel"/>
            </a:endParaRPr>
          </a:p>
        </p:txBody>
      </p:sp>
      <p:sp>
        <p:nvSpPr>
          <p:cNvPr id="21" name="投影片編號版面配置區 6"/>
          <p:cNvSpPr>
            <a:spLocks noGrp="1"/>
          </p:cNvSpPr>
          <p:nvPr>
            <p:ph type="sldNum" sz="quarter" idx="12"/>
          </p:nvPr>
        </p:nvSpPr>
        <p:spPr>
          <a:xfrm>
            <a:off x="8610600" y="41676"/>
            <a:ext cx="457200" cy="273844"/>
          </a:xfrm>
        </p:spPr>
        <p:txBody>
          <a:bodyPr/>
          <a:lstStyle>
            <a:lvl1pPr>
              <a:defRPr/>
            </a:lvl1pPr>
            <a:extLst/>
          </a:lstStyle>
          <a:p>
            <a:pPr>
              <a:defRPr/>
            </a:pPr>
            <a:fld id="{D8E1B35E-8C6A-4DC6-B5A0-83FB6D28754C}" type="slidenum">
              <a:rPr lang="en-US" altLang="zh-TW">
                <a:solidFill>
                  <a:srgbClr val="D6ECFF"/>
                </a:solidFill>
                <a:latin typeface="Corbel"/>
                <a:ea typeface="新細明體"/>
              </a:rPr>
              <a:pPr>
                <a:defRPr/>
              </a:pPr>
              <a:t>‹#›</a:t>
            </a:fld>
            <a:endParaRPr lang="en-US" altLang="zh-TW">
              <a:solidFill>
                <a:srgbClr val="D6ECFF"/>
              </a:solidFill>
              <a:latin typeface="Corbel"/>
              <a:ea typeface="新細明體"/>
            </a:endParaRPr>
          </a:p>
        </p:txBody>
      </p:sp>
    </p:spTree>
    <p:extLst>
      <p:ext uri="{BB962C8B-B14F-4D97-AF65-F5344CB8AC3E}">
        <p14:creationId xmlns:p14="http://schemas.microsoft.com/office/powerpoint/2010/main" val="41317105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13"/>
          <p:cNvSpPr>
            <a:spLocks noGrp="1"/>
          </p:cNvSpPr>
          <p:nvPr>
            <p:ph type="dt" sz="half" idx="10"/>
          </p:nvPr>
        </p:nvSpPr>
        <p:spPr/>
        <p:txBody>
          <a:bodyPr/>
          <a:lstStyle>
            <a:lvl1pPr>
              <a:defRPr/>
            </a:lvl1pPr>
          </a:lstStyle>
          <a:p>
            <a:pPr>
              <a:defRPr/>
            </a:pPr>
            <a:endParaRPr lang="en-US" altLang="zh-TW">
              <a:solidFill>
                <a:srgbClr val="D6ECFF"/>
              </a:solidFill>
              <a:latin typeface="Corbel"/>
              <a:ea typeface="新細明體"/>
            </a:endParaRPr>
          </a:p>
        </p:txBody>
      </p:sp>
      <p:sp>
        <p:nvSpPr>
          <p:cNvPr id="5" name="頁尾版面配置區 2"/>
          <p:cNvSpPr>
            <a:spLocks noGrp="1"/>
          </p:cNvSpPr>
          <p:nvPr>
            <p:ph type="ftr" sz="quarter" idx="11"/>
          </p:nvPr>
        </p:nvSpPr>
        <p:spPr/>
        <p:txBody>
          <a:bodyPr/>
          <a:lstStyle>
            <a:lvl1pPr>
              <a:defRPr/>
            </a:lvl1pPr>
          </a:lstStyle>
          <a:p>
            <a:pPr>
              <a:defRPr/>
            </a:pPr>
            <a:endParaRPr lang="en-US">
              <a:solidFill>
                <a:srgbClr val="D6ECFF"/>
              </a:solidFill>
              <a:latin typeface="Corbel"/>
            </a:endParaRPr>
          </a:p>
        </p:txBody>
      </p:sp>
      <p:sp>
        <p:nvSpPr>
          <p:cNvPr id="6" name="投影片編號版面配置區 22"/>
          <p:cNvSpPr>
            <a:spLocks noGrp="1"/>
          </p:cNvSpPr>
          <p:nvPr>
            <p:ph type="sldNum" sz="quarter" idx="12"/>
          </p:nvPr>
        </p:nvSpPr>
        <p:spPr/>
        <p:txBody>
          <a:bodyPr/>
          <a:lstStyle>
            <a:lvl1pPr>
              <a:defRPr/>
            </a:lvl1pPr>
          </a:lstStyle>
          <a:p>
            <a:pPr>
              <a:defRPr/>
            </a:pPr>
            <a:fld id="{795A7D86-6512-4D9D-AF59-6AF83318DDC6}" type="slidenum">
              <a:rPr lang="en-US" altLang="zh-TW">
                <a:solidFill>
                  <a:srgbClr val="D6ECFF"/>
                </a:solidFill>
                <a:latin typeface="Corbel"/>
                <a:ea typeface="新細明體"/>
              </a:rPr>
              <a:pPr>
                <a:defRPr/>
              </a:pPr>
              <a:t>‹#›</a:t>
            </a:fld>
            <a:endParaRPr lang="en-US" altLang="zh-TW">
              <a:solidFill>
                <a:srgbClr val="D6ECFF"/>
              </a:solidFill>
              <a:latin typeface="Corbel"/>
              <a:ea typeface="新細明體"/>
            </a:endParaRPr>
          </a:p>
        </p:txBody>
      </p:sp>
    </p:spTree>
    <p:extLst>
      <p:ext uri="{BB962C8B-B14F-4D97-AF65-F5344CB8AC3E}">
        <p14:creationId xmlns:p14="http://schemas.microsoft.com/office/powerpoint/2010/main" val="36725093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5983"/>
            <a:ext cx="1981200" cy="4388644"/>
          </a:xfrm>
        </p:spPr>
        <p:txBody>
          <a:bodyPr vert="eaVert" anchor="ctr"/>
          <a:lstStyle/>
          <a:p>
            <a:r>
              <a:rPr lang="zh-TW" altLang="en-US"/>
              <a:t>按一下以編輯母片標題樣式</a:t>
            </a:r>
            <a:endParaRPr lang="en-US"/>
          </a:p>
        </p:txBody>
      </p:sp>
      <p:sp>
        <p:nvSpPr>
          <p:cNvPr id="3" name="直排文字版面配置區 2"/>
          <p:cNvSpPr>
            <a:spLocks noGrp="1"/>
          </p:cNvSpPr>
          <p:nvPr>
            <p:ph type="body" orient="vert" idx="1"/>
          </p:nvPr>
        </p:nvSpPr>
        <p:spPr>
          <a:xfrm>
            <a:off x="609601" y="205983"/>
            <a:ext cx="58674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13"/>
          <p:cNvSpPr>
            <a:spLocks noGrp="1"/>
          </p:cNvSpPr>
          <p:nvPr>
            <p:ph type="dt" sz="half" idx="10"/>
          </p:nvPr>
        </p:nvSpPr>
        <p:spPr/>
        <p:txBody>
          <a:bodyPr/>
          <a:lstStyle>
            <a:lvl1pPr>
              <a:defRPr/>
            </a:lvl1pPr>
          </a:lstStyle>
          <a:p>
            <a:pPr>
              <a:defRPr/>
            </a:pPr>
            <a:endParaRPr lang="en-US" altLang="zh-TW">
              <a:solidFill>
                <a:srgbClr val="D6ECFF"/>
              </a:solidFill>
              <a:latin typeface="Corbel"/>
              <a:ea typeface="新細明體"/>
            </a:endParaRPr>
          </a:p>
        </p:txBody>
      </p:sp>
      <p:sp>
        <p:nvSpPr>
          <p:cNvPr id="5" name="頁尾版面配置區 2"/>
          <p:cNvSpPr>
            <a:spLocks noGrp="1"/>
          </p:cNvSpPr>
          <p:nvPr>
            <p:ph type="ftr" sz="quarter" idx="11"/>
          </p:nvPr>
        </p:nvSpPr>
        <p:spPr/>
        <p:txBody>
          <a:bodyPr/>
          <a:lstStyle>
            <a:lvl1pPr>
              <a:defRPr/>
            </a:lvl1pPr>
          </a:lstStyle>
          <a:p>
            <a:pPr>
              <a:defRPr/>
            </a:pPr>
            <a:endParaRPr lang="en-US">
              <a:solidFill>
                <a:srgbClr val="D6ECFF"/>
              </a:solidFill>
              <a:latin typeface="Corbel"/>
            </a:endParaRPr>
          </a:p>
        </p:txBody>
      </p:sp>
      <p:sp>
        <p:nvSpPr>
          <p:cNvPr id="6" name="投影片編號版面配置區 22"/>
          <p:cNvSpPr>
            <a:spLocks noGrp="1"/>
          </p:cNvSpPr>
          <p:nvPr>
            <p:ph type="sldNum" sz="quarter" idx="12"/>
          </p:nvPr>
        </p:nvSpPr>
        <p:spPr/>
        <p:txBody>
          <a:bodyPr/>
          <a:lstStyle>
            <a:lvl1pPr>
              <a:defRPr/>
            </a:lvl1pPr>
          </a:lstStyle>
          <a:p>
            <a:pPr>
              <a:defRPr/>
            </a:pPr>
            <a:fld id="{5E14D8D5-7B47-4FAE-B4FF-48E9D2779930}" type="slidenum">
              <a:rPr lang="en-US" altLang="zh-TW">
                <a:solidFill>
                  <a:srgbClr val="D6ECFF"/>
                </a:solidFill>
                <a:latin typeface="Corbel"/>
                <a:ea typeface="新細明體"/>
              </a:rPr>
              <a:pPr>
                <a:defRPr/>
              </a:pPr>
              <a:t>‹#›</a:t>
            </a:fld>
            <a:endParaRPr lang="en-US" altLang="zh-TW">
              <a:solidFill>
                <a:srgbClr val="D6ECFF"/>
              </a:solidFill>
              <a:latin typeface="Corbel"/>
              <a:ea typeface="新細明體"/>
            </a:endParaRPr>
          </a:p>
        </p:txBody>
      </p:sp>
    </p:spTree>
    <p:extLst>
      <p:ext uri="{BB962C8B-B14F-4D97-AF65-F5344CB8AC3E}">
        <p14:creationId xmlns:p14="http://schemas.microsoft.com/office/powerpoint/2010/main" val="2802726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594AC-D5E3-403F-AB18-7FB9967B59BC}" type="datetimeFigureOut">
              <a:rPr lang="en-US" smtClean="0">
                <a:solidFill>
                  <a:prstClr val="black">
                    <a:tint val="75000"/>
                  </a:prstClr>
                </a:solidFill>
              </a:rPr>
              <a:pPr/>
              <a:t>4/30/2018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8214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18" indent="0">
              <a:buNone/>
              <a:defRPr sz="1800">
                <a:solidFill>
                  <a:schemeClr val="tx1">
                    <a:tint val="75000"/>
                  </a:schemeClr>
                </a:solidFill>
              </a:defRPr>
            </a:lvl2pPr>
            <a:lvl3pPr marL="914243" indent="0">
              <a:buNone/>
              <a:defRPr sz="16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8594AC-D5E3-403F-AB18-7FB9967B59BC}" type="datetimeFigureOut">
              <a:rPr lang="en-US" smtClean="0">
                <a:solidFill>
                  <a:prstClr val="black">
                    <a:tint val="75000"/>
                  </a:prstClr>
                </a:solidFill>
              </a:rPr>
              <a:pPr/>
              <a:t>4/30/2018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6244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8594AC-D5E3-403F-AB18-7FB9967B59BC}" type="datetimeFigureOut">
              <a:rPr lang="en-US" smtClean="0">
                <a:solidFill>
                  <a:prstClr val="black">
                    <a:tint val="75000"/>
                  </a:prstClr>
                </a:solidFill>
              </a:rPr>
              <a:pPr/>
              <a:t>4/30/2018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6316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18" indent="0">
              <a:buNone/>
              <a:defRPr sz="2000" b="1"/>
            </a:lvl2pPr>
            <a:lvl3pPr marL="914243" indent="0">
              <a:buNone/>
              <a:defRPr sz="1800" b="1"/>
            </a:lvl3pPr>
            <a:lvl4pPr marL="1371362" indent="0">
              <a:buNone/>
              <a:defRPr sz="1600" b="1"/>
            </a:lvl4pPr>
            <a:lvl5pPr marL="1828484" indent="0">
              <a:buNone/>
              <a:defRPr sz="1600" b="1"/>
            </a:lvl5pPr>
            <a:lvl6pPr marL="2285601" indent="0">
              <a:buNone/>
              <a:defRPr sz="1600" b="1"/>
            </a:lvl6pPr>
            <a:lvl7pPr marL="2742719" indent="0">
              <a:buNone/>
              <a:defRPr sz="1600" b="1"/>
            </a:lvl7pPr>
            <a:lvl8pPr marL="3199840" indent="0">
              <a:buNone/>
              <a:defRPr sz="1600" b="1"/>
            </a:lvl8pPr>
            <a:lvl9pPr marL="36569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151335"/>
            <a:ext cx="4041775" cy="479822"/>
          </a:xfrm>
        </p:spPr>
        <p:txBody>
          <a:bodyPr anchor="b"/>
          <a:lstStyle>
            <a:lvl1pPr marL="0" indent="0">
              <a:buNone/>
              <a:defRPr sz="2400" b="1"/>
            </a:lvl1pPr>
            <a:lvl2pPr marL="457118" indent="0">
              <a:buNone/>
              <a:defRPr sz="2000" b="1"/>
            </a:lvl2pPr>
            <a:lvl3pPr marL="914243" indent="0">
              <a:buNone/>
              <a:defRPr sz="1800" b="1"/>
            </a:lvl3pPr>
            <a:lvl4pPr marL="1371362" indent="0">
              <a:buNone/>
              <a:defRPr sz="1600" b="1"/>
            </a:lvl4pPr>
            <a:lvl5pPr marL="1828484" indent="0">
              <a:buNone/>
              <a:defRPr sz="1600" b="1"/>
            </a:lvl5pPr>
            <a:lvl6pPr marL="2285601" indent="0">
              <a:buNone/>
              <a:defRPr sz="1600" b="1"/>
            </a:lvl6pPr>
            <a:lvl7pPr marL="2742719" indent="0">
              <a:buNone/>
              <a:defRPr sz="1600" b="1"/>
            </a:lvl7pPr>
            <a:lvl8pPr marL="3199840" indent="0">
              <a:buNone/>
              <a:defRPr sz="1600" b="1"/>
            </a:lvl8pPr>
            <a:lvl9pPr marL="36569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8594AC-D5E3-403F-AB18-7FB9967B59BC}" type="datetimeFigureOut">
              <a:rPr lang="en-US" smtClean="0">
                <a:solidFill>
                  <a:prstClr val="black">
                    <a:tint val="75000"/>
                  </a:prstClr>
                </a:solidFill>
              </a:rPr>
              <a:pPr/>
              <a:t>4/30/2018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2754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8594AC-D5E3-403F-AB18-7FB9967B59BC}" type="datetimeFigureOut">
              <a:rPr lang="en-US" smtClean="0">
                <a:solidFill>
                  <a:prstClr val="black">
                    <a:tint val="75000"/>
                  </a:prstClr>
                </a:solidFill>
              </a:rPr>
              <a:pPr/>
              <a:t>4/30/2018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8718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8594AC-D5E3-403F-AB18-7FB9967B59BC}" type="datetimeFigureOut">
              <a:rPr lang="en-US" smtClean="0">
                <a:solidFill>
                  <a:prstClr val="black">
                    <a:tint val="75000"/>
                  </a:prstClr>
                </a:solidFill>
              </a:rPr>
              <a:pPr/>
              <a:t>4/30/2018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6277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118" indent="0">
              <a:buNone/>
              <a:defRPr sz="1200"/>
            </a:lvl2pPr>
            <a:lvl3pPr marL="914243" indent="0">
              <a:buNone/>
              <a:defRPr sz="1000"/>
            </a:lvl3pPr>
            <a:lvl4pPr marL="1371362" indent="0">
              <a:buNone/>
              <a:defRPr sz="900"/>
            </a:lvl4pPr>
            <a:lvl5pPr marL="1828484" indent="0">
              <a:buNone/>
              <a:defRPr sz="900"/>
            </a:lvl5pPr>
            <a:lvl6pPr marL="2285601" indent="0">
              <a:buNone/>
              <a:defRPr sz="900"/>
            </a:lvl6pPr>
            <a:lvl7pPr marL="2742719" indent="0">
              <a:buNone/>
              <a:defRPr sz="900"/>
            </a:lvl7pPr>
            <a:lvl8pPr marL="3199840" indent="0">
              <a:buNone/>
              <a:defRPr sz="900"/>
            </a:lvl8pPr>
            <a:lvl9pPr marL="365696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8594AC-D5E3-403F-AB18-7FB9967B59BC}" type="datetimeFigureOut">
              <a:rPr lang="en-US" smtClean="0">
                <a:solidFill>
                  <a:prstClr val="black">
                    <a:tint val="75000"/>
                  </a:prstClr>
                </a:solidFill>
              </a:rPr>
              <a:pPr/>
              <a:t>4/30/2018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5826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98E11-1D96-40DF-9AA1-C953A773EE3E}" type="datetimeFigureOut">
              <a:rPr lang="en-US" smtClean="0"/>
              <a:t>4/30/2018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F38087-800E-4021-837F-A369F2D41BD5}" type="slidenum">
              <a:rPr lang="en-US" smtClean="0"/>
              <a:t>‹#›</a:t>
            </a:fld>
            <a:endParaRPr lang="en-US" dirty="0"/>
          </a:p>
        </p:txBody>
      </p:sp>
    </p:spTree>
    <p:extLst>
      <p:ext uri="{BB962C8B-B14F-4D97-AF65-F5344CB8AC3E}">
        <p14:creationId xmlns:p14="http://schemas.microsoft.com/office/powerpoint/2010/main" val="2522493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18" indent="0">
              <a:buNone/>
              <a:defRPr sz="2800"/>
            </a:lvl2pPr>
            <a:lvl3pPr marL="914243" indent="0">
              <a:buNone/>
              <a:defRPr sz="2400"/>
            </a:lvl3pPr>
            <a:lvl4pPr marL="1371362" indent="0">
              <a:buNone/>
              <a:defRPr sz="2000"/>
            </a:lvl4pPr>
            <a:lvl5pPr marL="1828484" indent="0">
              <a:buNone/>
              <a:defRPr sz="2000"/>
            </a:lvl5pPr>
            <a:lvl6pPr marL="2285601" indent="0">
              <a:buNone/>
              <a:defRPr sz="2000"/>
            </a:lvl6pPr>
            <a:lvl7pPr marL="2742719" indent="0">
              <a:buNone/>
              <a:defRPr sz="2000"/>
            </a:lvl7pPr>
            <a:lvl8pPr marL="3199840" indent="0">
              <a:buNone/>
              <a:defRPr sz="2000"/>
            </a:lvl8pPr>
            <a:lvl9pPr marL="3656960" indent="0">
              <a:buNone/>
              <a:defRPr sz="2000"/>
            </a:lvl9pPr>
          </a:lstStyle>
          <a:p>
            <a:endParaRPr lang="en-US" dirty="0"/>
          </a:p>
        </p:txBody>
      </p:sp>
      <p:sp>
        <p:nvSpPr>
          <p:cNvPr id="4" name="Text Placeholder 3"/>
          <p:cNvSpPr>
            <a:spLocks noGrp="1"/>
          </p:cNvSpPr>
          <p:nvPr>
            <p:ph type="body" sz="half" idx="2"/>
          </p:nvPr>
        </p:nvSpPr>
        <p:spPr>
          <a:xfrm>
            <a:off x="1792288" y="4025612"/>
            <a:ext cx="5486400" cy="603647"/>
          </a:xfrm>
        </p:spPr>
        <p:txBody>
          <a:bodyPr/>
          <a:lstStyle>
            <a:lvl1pPr marL="0" indent="0">
              <a:buNone/>
              <a:defRPr sz="1400"/>
            </a:lvl1pPr>
            <a:lvl2pPr marL="457118" indent="0">
              <a:buNone/>
              <a:defRPr sz="1200"/>
            </a:lvl2pPr>
            <a:lvl3pPr marL="914243" indent="0">
              <a:buNone/>
              <a:defRPr sz="1000"/>
            </a:lvl3pPr>
            <a:lvl4pPr marL="1371362" indent="0">
              <a:buNone/>
              <a:defRPr sz="900"/>
            </a:lvl4pPr>
            <a:lvl5pPr marL="1828484" indent="0">
              <a:buNone/>
              <a:defRPr sz="900"/>
            </a:lvl5pPr>
            <a:lvl6pPr marL="2285601" indent="0">
              <a:buNone/>
              <a:defRPr sz="900"/>
            </a:lvl6pPr>
            <a:lvl7pPr marL="2742719" indent="0">
              <a:buNone/>
              <a:defRPr sz="900"/>
            </a:lvl7pPr>
            <a:lvl8pPr marL="3199840" indent="0">
              <a:buNone/>
              <a:defRPr sz="900"/>
            </a:lvl8pPr>
            <a:lvl9pPr marL="365696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8594AC-D5E3-403F-AB18-7FB9967B59BC}" type="datetimeFigureOut">
              <a:rPr lang="en-US" smtClean="0">
                <a:solidFill>
                  <a:prstClr val="black">
                    <a:tint val="75000"/>
                  </a:prstClr>
                </a:solidFill>
              </a:rPr>
              <a:pPr/>
              <a:t>4/30/2018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4136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594AC-D5E3-403F-AB18-7FB9967B59BC}" type="datetimeFigureOut">
              <a:rPr lang="en-US" smtClean="0">
                <a:solidFill>
                  <a:prstClr val="black">
                    <a:tint val="75000"/>
                  </a:prstClr>
                </a:solidFill>
              </a:rPr>
              <a:pPr/>
              <a:t>4/30/2018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1925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594AC-D5E3-403F-AB18-7FB9967B59BC}" type="datetimeFigureOut">
              <a:rPr lang="en-US" smtClean="0">
                <a:solidFill>
                  <a:prstClr val="black">
                    <a:tint val="75000"/>
                  </a:prstClr>
                </a:solidFill>
              </a:rPr>
              <a:pPr/>
              <a:t>4/30/2018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5875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02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8594AC-D5E3-403F-AB18-7FB9967B59BC}"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A7AE55E-2A5D-4322-ADFB-2DEDA50BA17E}"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17584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8594AC-D5E3-403F-AB18-7FB9967B59BC}"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A7AE55E-2A5D-4322-ADFB-2DEDA50BA17E}"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77111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8594AC-D5E3-403F-AB18-7FB9967B59BC}"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A7AE55E-2A5D-4322-ADFB-2DEDA50BA17E}"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98541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8594AC-D5E3-403F-AB18-7FB9967B59BC}"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A7AE55E-2A5D-4322-ADFB-2DEDA50BA17E}"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08110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8594AC-D5E3-403F-AB18-7FB9967B59BC}"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A7AE55E-2A5D-4322-ADFB-2DEDA50BA17E}"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513986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8594AC-D5E3-403F-AB18-7FB9967B59BC}"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A7AE55E-2A5D-4322-ADFB-2DEDA50BA17E}"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09539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8594AC-D5E3-403F-AB18-7FB9967B59BC}"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A7AE55E-2A5D-4322-ADFB-2DEDA50BA17E}"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61193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18" indent="0">
              <a:buNone/>
              <a:defRPr sz="1800">
                <a:solidFill>
                  <a:schemeClr val="tx1">
                    <a:tint val="75000"/>
                  </a:schemeClr>
                </a:solidFill>
              </a:defRPr>
            </a:lvl2pPr>
            <a:lvl3pPr marL="914243" indent="0">
              <a:buNone/>
              <a:defRPr sz="16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598E11-1D96-40DF-9AA1-C953A773EE3E}" type="datetimeFigureOut">
              <a:rPr lang="en-US" smtClean="0"/>
              <a:t>4/30/2018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F38087-800E-4021-837F-A369F2D41BD5}" type="slidenum">
              <a:rPr lang="en-US" smtClean="0"/>
              <a:t>‹#›</a:t>
            </a:fld>
            <a:endParaRPr lang="en-US" dirty="0"/>
          </a:p>
        </p:txBody>
      </p:sp>
    </p:spTree>
    <p:extLst>
      <p:ext uri="{BB962C8B-B14F-4D97-AF65-F5344CB8AC3E}">
        <p14:creationId xmlns:p14="http://schemas.microsoft.com/office/powerpoint/2010/main" val="7353224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9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8594AC-D5E3-403F-AB18-7FB9967B59BC}"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A7AE55E-2A5D-4322-ADFB-2DEDA50BA17E}"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88063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7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8594AC-D5E3-403F-AB18-7FB9967B59BC}"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A7AE55E-2A5D-4322-ADFB-2DEDA50BA17E}"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651772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8594AC-D5E3-403F-AB18-7FB9967B59BC}"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A7AE55E-2A5D-4322-ADFB-2DEDA50BA17E}"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53698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8594AC-D5E3-403F-AB18-7FB9967B59BC}"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A7AE55E-2A5D-4322-ADFB-2DEDA50BA17E}"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10602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8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C550CC-06E3-4847-8B74-EBCDC4441AE4}"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E309559-45C0-D64B-886D-D0C3D7483DEC}"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896993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C550CC-06E3-4847-8B74-EBCDC4441AE4}"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E309559-45C0-D64B-886D-D0C3D7483DEC}"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287963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C550CC-06E3-4847-8B74-EBCDC4441AE4}"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E309559-45C0-D64B-886D-D0C3D7483DEC}"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74291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C550CC-06E3-4847-8B74-EBCDC4441AE4}"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E309559-45C0-D64B-886D-D0C3D7483DEC}"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666334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C550CC-06E3-4847-8B74-EBCDC4441AE4}"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E309559-45C0-D64B-886D-D0C3D7483DEC}"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26870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C550CC-06E3-4847-8B74-EBCDC4441AE4}"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E309559-45C0-D64B-886D-D0C3D7483DEC}"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13092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598E11-1D96-40DF-9AA1-C953A773EE3E}" type="datetimeFigureOut">
              <a:rPr lang="en-US" smtClean="0"/>
              <a:t>4/30/2018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F38087-800E-4021-837F-A369F2D41BD5}" type="slidenum">
              <a:rPr lang="en-US" smtClean="0"/>
              <a:t>‹#›</a:t>
            </a:fld>
            <a:endParaRPr lang="en-US" dirty="0"/>
          </a:p>
        </p:txBody>
      </p:sp>
    </p:spTree>
    <p:extLst>
      <p:ext uri="{BB962C8B-B14F-4D97-AF65-F5344CB8AC3E}">
        <p14:creationId xmlns:p14="http://schemas.microsoft.com/office/powerpoint/2010/main" val="35795280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550CC-06E3-4847-8B74-EBCDC4441AE4}"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E309559-45C0-D64B-886D-D0C3D7483DEC}"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0043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5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C550CC-06E3-4847-8B74-EBCDC4441AE4}"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E309559-45C0-D64B-886D-D0C3D7483DEC}"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782512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7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C550CC-06E3-4847-8B74-EBCDC4441AE4}"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E309559-45C0-D64B-886D-D0C3D7483DEC}"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032817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C550CC-06E3-4847-8B74-EBCDC4441AE4}"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E309559-45C0-D64B-886D-D0C3D7483DEC}"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632114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C550CC-06E3-4847-8B74-EBCDC4441AE4}"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E309559-45C0-D64B-886D-D0C3D7483DEC}"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025158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58"/>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221721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531889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049022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308676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AB87F0-32C1-7544-95A5-C8E86745FD1D}"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F9A28A-D3D7-6149-A701-3D3F57E28C1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82009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18" indent="0">
              <a:buNone/>
              <a:defRPr sz="2000" b="1"/>
            </a:lvl2pPr>
            <a:lvl3pPr marL="914243" indent="0">
              <a:buNone/>
              <a:defRPr sz="1800" b="1"/>
            </a:lvl3pPr>
            <a:lvl4pPr marL="1371362" indent="0">
              <a:buNone/>
              <a:defRPr sz="1600" b="1"/>
            </a:lvl4pPr>
            <a:lvl5pPr marL="1828484" indent="0">
              <a:buNone/>
              <a:defRPr sz="1600" b="1"/>
            </a:lvl5pPr>
            <a:lvl6pPr marL="2285601" indent="0">
              <a:buNone/>
              <a:defRPr sz="1600" b="1"/>
            </a:lvl6pPr>
            <a:lvl7pPr marL="2742719" indent="0">
              <a:buNone/>
              <a:defRPr sz="1600" b="1"/>
            </a:lvl7pPr>
            <a:lvl8pPr marL="3199840" indent="0">
              <a:buNone/>
              <a:defRPr sz="1600" b="1"/>
            </a:lvl8pPr>
            <a:lvl9pPr marL="36569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18" indent="0">
              <a:buNone/>
              <a:defRPr sz="2000" b="1"/>
            </a:lvl2pPr>
            <a:lvl3pPr marL="914243" indent="0">
              <a:buNone/>
              <a:defRPr sz="1800" b="1"/>
            </a:lvl3pPr>
            <a:lvl4pPr marL="1371362" indent="0">
              <a:buNone/>
              <a:defRPr sz="1600" b="1"/>
            </a:lvl4pPr>
            <a:lvl5pPr marL="1828484" indent="0">
              <a:buNone/>
              <a:defRPr sz="1600" b="1"/>
            </a:lvl5pPr>
            <a:lvl6pPr marL="2285601" indent="0">
              <a:buNone/>
              <a:defRPr sz="1600" b="1"/>
            </a:lvl6pPr>
            <a:lvl7pPr marL="2742719" indent="0">
              <a:buNone/>
              <a:defRPr sz="1600" b="1"/>
            </a:lvl7pPr>
            <a:lvl8pPr marL="3199840" indent="0">
              <a:buNone/>
              <a:defRPr sz="1600" b="1"/>
            </a:lvl8pPr>
            <a:lvl9pPr marL="36569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598E11-1D96-40DF-9AA1-C953A773EE3E}" type="datetimeFigureOut">
              <a:rPr lang="en-US" smtClean="0"/>
              <a:t>4/30/2018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F38087-800E-4021-837F-A369F2D41BD5}" type="slidenum">
              <a:rPr lang="en-US" smtClean="0"/>
              <a:t>‹#›</a:t>
            </a:fld>
            <a:endParaRPr lang="en-US" dirty="0"/>
          </a:p>
        </p:txBody>
      </p:sp>
    </p:spTree>
    <p:extLst>
      <p:ext uri="{BB962C8B-B14F-4D97-AF65-F5344CB8AC3E}">
        <p14:creationId xmlns:p14="http://schemas.microsoft.com/office/powerpoint/2010/main" val="8406905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AB87F0-32C1-7544-95A5-C8E86745FD1D}"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5F9A28A-D3D7-6149-A701-3D3F57E28C1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44890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AB87F0-32C1-7544-95A5-C8E86745FD1D}"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5F9A28A-D3D7-6149-A701-3D3F57E28C1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856825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92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990509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64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338467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341045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latin typeface="Calibri"/>
              </a:rPr>
              <a:pPr/>
              <a:t>4/30/2018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640318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841772"/>
            <a:ext cx="6858000" cy="1790700"/>
          </a:xfrm>
        </p:spPr>
        <p:txBody>
          <a:bodyPr anchor="b"/>
          <a:lstStyle>
            <a:lvl1pPr algn="ctr">
              <a:defRPr sz="45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fontAlgn="auto">
              <a:spcBef>
                <a:spcPts val="0"/>
              </a:spcBef>
              <a:spcAft>
                <a:spcPts val="0"/>
              </a:spcAft>
              <a:defRPr kumimoji="1">
                <a:latin typeface="Arial" pitchFamily="34" charset="0"/>
              </a:defRPr>
            </a:lvl1pPr>
          </a:lstStyle>
          <a:p>
            <a:pPr>
              <a:defRPr/>
            </a:pPr>
            <a:fld id="{695325C1-E94A-4FC5-8627-6C38D9A4C978}" type="datetime1">
              <a:rPr lang="zh-TW" altLang="en-US"/>
              <a:pPr>
                <a:defRPr/>
              </a:pPr>
              <a:t>2018/4/30</a:t>
            </a:fld>
            <a:endParaRPr lang="en-US" altLang="zh-TW"/>
          </a:p>
        </p:txBody>
      </p:sp>
      <p:sp>
        <p:nvSpPr>
          <p:cNvPr id="5" name="頁尾版面配置區 4"/>
          <p:cNvSpPr>
            <a:spLocks noGrp="1"/>
          </p:cNvSpPr>
          <p:nvPr>
            <p:ph type="ftr" sz="quarter" idx="11"/>
          </p:nvPr>
        </p:nvSpPr>
        <p:spPr/>
        <p:txBody>
          <a:bodyPr/>
          <a:lstStyle>
            <a:lvl1pPr fontAlgn="base">
              <a:spcBef>
                <a:spcPct val="0"/>
              </a:spcBef>
              <a:spcAft>
                <a:spcPct val="0"/>
              </a:spcAft>
              <a:defRPr kumimoji="1">
                <a:latin typeface="Arial" charset="0"/>
                <a:ea typeface="新細明體" charset="-12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fontAlgn="auto">
              <a:spcBef>
                <a:spcPts val="0"/>
              </a:spcBef>
              <a:spcAft>
                <a:spcPts val="0"/>
              </a:spcAft>
              <a:defRPr kumimoji="1">
                <a:latin typeface="Arial" panose="020B0604020202020204" pitchFamily="34" charset="0"/>
              </a:defRPr>
            </a:lvl1pPr>
          </a:lstStyle>
          <a:p>
            <a:pPr>
              <a:defRPr/>
            </a:pPr>
            <a:fld id="{3E9EE3D8-7A00-4B1F-BC99-BDD29FBA1F12}" type="slidenum">
              <a:rPr lang="zh-TW" altLang="en-US">
                <a:ea typeface="新細明體"/>
              </a:rPr>
              <a:pPr>
                <a:defRPr/>
              </a:pPr>
              <a:t>‹#›</a:t>
            </a:fld>
            <a:endParaRPr lang="en-US" altLang="zh-TW">
              <a:ea typeface="新細明體"/>
            </a:endParaRPr>
          </a:p>
        </p:txBody>
      </p:sp>
    </p:spTree>
    <p:extLst>
      <p:ext uri="{BB962C8B-B14F-4D97-AF65-F5344CB8AC3E}">
        <p14:creationId xmlns:p14="http://schemas.microsoft.com/office/powerpoint/2010/main" val="27645441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fontAlgn="auto">
              <a:spcBef>
                <a:spcPts val="0"/>
              </a:spcBef>
              <a:spcAft>
                <a:spcPts val="0"/>
              </a:spcAft>
              <a:defRPr kumimoji="1">
                <a:latin typeface="Arial" pitchFamily="34" charset="0"/>
              </a:defRPr>
            </a:lvl1pPr>
          </a:lstStyle>
          <a:p>
            <a:pPr>
              <a:defRPr/>
            </a:pPr>
            <a:fld id="{2DAB060A-8BAD-42EF-B922-51818910DABD}" type="datetime1">
              <a:rPr lang="zh-TW" altLang="en-US"/>
              <a:pPr>
                <a:defRPr/>
              </a:pPr>
              <a:t>2018/4/30</a:t>
            </a:fld>
            <a:endParaRPr lang="en-US" altLang="zh-TW"/>
          </a:p>
        </p:txBody>
      </p:sp>
      <p:sp>
        <p:nvSpPr>
          <p:cNvPr id="5" name="頁尾版面配置區 4"/>
          <p:cNvSpPr>
            <a:spLocks noGrp="1"/>
          </p:cNvSpPr>
          <p:nvPr>
            <p:ph type="ftr" sz="quarter" idx="11"/>
          </p:nvPr>
        </p:nvSpPr>
        <p:spPr/>
        <p:txBody>
          <a:bodyPr/>
          <a:lstStyle>
            <a:lvl1pPr fontAlgn="base">
              <a:spcBef>
                <a:spcPct val="0"/>
              </a:spcBef>
              <a:spcAft>
                <a:spcPct val="0"/>
              </a:spcAft>
              <a:defRPr kumimoji="1">
                <a:latin typeface="Arial" charset="0"/>
                <a:ea typeface="新細明體" charset="-12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fontAlgn="auto">
              <a:spcBef>
                <a:spcPts val="0"/>
              </a:spcBef>
              <a:spcAft>
                <a:spcPts val="0"/>
              </a:spcAft>
              <a:defRPr kumimoji="1">
                <a:latin typeface="Arial" panose="020B0604020202020204" pitchFamily="34" charset="0"/>
              </a:defRPr>
            </a:lvl1pPr>
          </a:lstStyle>
          <a:p>
            <a:pPr>
              <a:defRPr/>
            </a:pPr>
            <a:fld id="{53AB384F-5C87-4D7A-A289-37A582BD80E3}" type="slidenum">
              <a:rPr lang="zh-TW" altLang="en-US">
                <a:ea typeface="新細明體"/>
              </a:rPr>
              <a:pPr>
                <a:defRPr/>
              </a:pPr>
              <a:t>‹#›</a:t>
            </a:fld>
            <a:endParaRPr lang="en-US" altLang="zh-TW">
              <a:ea typeface="新細明體"/>
            </a:endParaRPr>
          </a:p>
        </p:txBody>
      </p:sp>
    </p:spTree>
    <p:extLst>
      <p:ext uri="{BB962C8B-B14F-4D97-AF65-F5344CB8AC3E}">
        <p14:creationId xmlns:p14="http://schemas.microsoft.com/office/powerpoint/2010/main" val="8694214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282322"/>
            <a:ext cx="7886700" cy="2139553"/>
          </a:xfrm>
        </p:spPr>
        <p:txBody>
          <a:bodyPr anchor="b"/>
          <a:lstStyle>
            <a:lvl1pPr>
              <a:defRPr sz="45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fontAlgn="auto">
              <a:spcBef>
                <a:spcPts val="0"/>
              </a:spcBef>
              <a:spcAft>
                <a:spcPts val="0"/>
              </a:spcAft>
              <a:defRPr kumimoji="1">
                <a:latin typeface="Arial" pitchFamily="34" charset="0"/>
              </a:defRPr>
            </a:lvl1pPr>
          </a:lstStyle>
          <a:p>
            <a:pPr>
              <a:defRPr/>
            </a:pPr>
            <a:fld id="{09943956-AF03-4EAD-9C0F-221C5414BF38}" type="datetime1">
              <a:rPr lang="zh-TW" altLang="en-US"/>
              <a:pPr>
                <a:defRPr/>
              </a:pPr>
              <a:t>2018/4/30</a:t>
            </a:fld>
            <a:endParaRPr lang="en-US" altLang="zh-TW"/>
          </a:p>
        </p:txBody>
      </p:sp>
      <p:sp>
        <p:nvSpPr>
          <p:cNvPr id="5" name="頁尾版面配置區 4"/>
          <p:cNvSpPr>
            <a:spLocks noGrp="1"/>
          </p:cNvSpPr>
          <p:nvPr>
            <p:ph type="ftr" sz="quarter" idx="11"/>
          </p:nvPr>
        </p:nvSpPr>
        <p:spPr/>
        <p:txBody>
          <a:bodyPr/>
          <a:lstStyle>
            <a:lvl1pPr fontAlgn="base">
              <a:spcBef>
                <a:spcPct val="0"/>
              </a:spcBef>
              <a:spcAft>
                <a:spcPct val="0"/>
              </a:spcAft>
              <a:defRPr kumimoji="1">
                <a:latin typeface="Arial" charset="0"/>
                <a:ea typeface="新細明體" charset="-12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fontAlgn="auto">
              <a:spcBef>
                <a:spcPts val="0"/>
              </a:spcBef>
              <a:spcAft>
                <a:spcPts val="0"/>
              </a:spcAft>
              <a:defRPr kumimoji="1">
                <a:latin typeface="Arial" panose="020B0604020202020204" pitchFamily="34" charset="0"/>
              </a:defRPr>
            </a:lvl1pPr>
          </a:lstStyle>
          <a:p>
            <a:pPr>
              <a:defRPr/>
            </a:pPr>
            <a:fld id="{63A9A8D8-84E3-4BB3-AEFF-A962A8C12789}" type="slidenum">
              <a:rPr lang="zh-TW" altLang="en-US">
                <a:ea typeface="新細明體"/>
              </a:rPr>
              <a:pPr>
                <a:defRPr/>
              </a:pPr>
              <a:t>‹#›</a:t>
            </a:fld>
            <a:endParaRPr lang="en-US" altLang="zh-TW">
              <a:ea typeface="新細明體"/>
            </a:endParaRPr>
          </a:p>
        </p:txBody>
      </p:sp>
    </p:spTree>
    <p:extLst>
      <p:ext uri="{BB962C8B-B14F-4D97-AF65-F5344CB8AC3E}">
        <p14:creationId xmlns:p14="http://schemas.microsoft.com/office/powerpoint/2010/main" val="40753930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28650" y="1369219"/>
            <a:ext cx="3886200" cy="3263504"/>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29150" y="1369219"/>
            <a:ext cx="3886200" cy="3263504"/>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fontAlgn="auto">
              <a:spcBef>
                <a:spcPts val="0"/>
              </a:spcBef>
              <a:spcAft>
                <a:spcPts val="0"/>
              </a:spcAft>
              <a:defRPr kumimoji="1">
                <a:latin typeface="Arial" pitchFamily="34" charset="0"/>
              </a:defRPr>
            </a:lvl1pPr>
          </a:lstStyle>
          <a:p>
            <a:pPr>
              <a:defRPr/>
            </a:pPr>
            <a:fld id="{A025864B-448D-4A32-83DD-8B4B32466F64}" type="datetime1">
              <a:rPr lang="zh-TW" altLang="en-US"/>
              <a:pPr>
                <a:defRPr/>
              </a:pPr>
              <a:t>2018/4/30</a:t>
            </a:fld>
            <a:endParaRPr lang="en-US" altLang="zh-TW"/>
          </a:p>
        </p:txBody>
      </p:sp>
      <p:sp>
        <p:nvSpPr>
          <p:cNvPr id="6" name="頁尾版面配置區 5"/>
          <p:cNvSpPr>
            <a:spLocks noGrp="1"/>
          </p:cNvSpPr>
          <p:nvPr>
            <p:ph type="ftr" sz="quarter" idx="11"/>
          </p:nvPr>
        </p:nvSpPr>
        <p:spPr/>
        <p:txBody>
          <a:bodyPr/>
          <a:lstStyle>
            <a:lvl1pPr fontAlgn="base">
              <a:spcBef>
                <a:spcPct val="0"/>
              </a:spcBef>
              <a:spcAft>
                <a:spcPct val="0"/>
              </a:spcAft>
              <a:defRPr kumimoji="1">
                <a:latin typeface="Arial" charset="0"/>
                <a:ea typeface="新細明體" charset="-120"/>
              </a:defRPr>
            </a:lvl1pPr>
          </a:lstStyle>
          <a:p>
            <a:pPr>
              <a:defRPr/>
            </a:pPr>
            <a:endParaRPr lang="zh-TW" altLang="en-US"/>
          </a:p>
        </p:txBody>
      </p:sp>
      <p:sp>
        <p:nvSpPr>
          <p:cNvPr id="7" name="投影片編號版面配置區 6"/>
          <p:cNvSpPr>
            <a:spLocks noGrp="1"/>
          </p:cNvSpPr>
          <p:nvPr>
            <p:ph type="sldNum" sz="quarter" idx="12"/>
          </p:nvPr>
        </p:nvSpPr>
        <p:spPr/>
        <p:txBody>
          <a:bodyPr/>
          <a:lstStyle>
            <a:lvl1pPr fontAlgn="auto">
              <a:spcBef>
                <a:spcPts val="0"/>
              </a:spcBef>
              <a:spcAft>
                <a:spcPts val="0"/>
              </a:spcAft>
              <a:defRPr kumimoji="1">
                <a:latin typeface="Arial" panose="020B0604020202020204" pitchFamily="34" charset="0"/>
              </a:defRPr>
            </a:lvl1pPr>
          </a:lstStyle>
          <a:p>
            <a:pPr>
              <a:defRPr/>
            </a:pPr>
            <a:fld id="{FCE94375-EA72-4D93-9D67-3FD52E56555E}" type="slidenum">
              <a:rPr lang="zh-TW" altLang="en-US">
                <a:ea typeface="新細明體"/>
              </a:rPr>
              <a:pPr>
                <a:defRPr/>
              </a:pPr>
              <a:t>‹#›</a:t>
            </a:fld>
            <a:endParaRPr lang="en-US" altLang="zh-TW">
              <a:ea typeface="新細明體"/>
            </a:endParaRPr>
          </a:p>
        </p:txBody>
      </p:sp>
    </p:spTree>
    <p:extLst>
      <p:ext uri="{BB962C8B-B14F-4D97-AF65-F5344CB8AC3E}">
        <p14:creationId xmlns:p14="http://schemas.microsoft.com/office/powerpoint/2010/main" val="298647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598E11-1D96-40DF-9AA1-C953A773EE3E}" type="datetimeFigureOut">
              <a:rPr lang="en-US" smtClean="0"/>
              <a:t>4/30/2018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F38087-800E-4021-837F-A369F2D41BD5}" type="slidenum">
              <a:rPr lang="en-US" smtClean="0"/>
              <a:t>‹#›</a:t>
            </a:fld>
            <a:endParaRPr lang="en-US" dirty="0"/>
          </a:p>
        </p:txBody>
      </p:sp>
    </p:spTree>
    <p:extLst>
      <p:ext uri="{BB962C8B-B14F-4D97-AF65-F5344CB8AC3E}">
        <p14:creationId xmlns:p14="http://schemas.microsoft.com/office/powerpoint/2010/main" val="18205440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273847"/>
            <a:ext cx="7886700" cy="994172"/>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內容版面配置區 3"/>
          <p:cNvSpPr>
            <a:spLocks noGrp="1"/>
          </p:cNvSpPr>
          <p:nvPr>
            <p:ph sz="half" idx="2"/>
          </p:nvPr>
        </p:nvSpPr>
        <p:spPr>
          <a:xfrm>
            <a:off x="629842" y="1878806"/>
            <a:ext cx="3868340" cy="2763441"/>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7" y="1878806"/>
            <a:ext cx="3887391" cy="2763441"/>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fontAlgn="auto">
              <a:spcBef>
                <a:spcPts val="0"/>
              </a:spcBef>
              <a:spcAft>
                <a:spcPts val="0"/>
              </a:spcAft>
              <a:defRPr kumimoji="1">
                <a:latin typeface="Arial" pitchFamily="34" charset="0"/>
              </a:defRPr>
            </a:lvl1pPr>
          </a:lstStyle>
          <a:p>
            <a:pPr>
              <a:defRPr/>
            </a:pPr>
            <a:fld id="{1C2790F7-F2BB-482F-AF66-5FF6A4EABB79}" type="datetime1">
              <a:rPr lang="zh-TW" altLang="en-US"/>
              <a:pPr>
                <a:defRPr/>
              </a:pPr>
              <a:t>2018/4/30</a:t>
            </a:fld>
            <a:endParaRPr lang="en-US" altLang="zh-TW"/>
          </a:p>
        </p:txBody>
      </p:sp>
      <p:sp>
        <p:nvSpPr>
          <p:cNvPr id="8" name="頁尾版面配置區 7"/>
          <p:cNvSpPr>
            <a:spLocks noGrp="1"/>
          </p:cNvSpPr>
          <p:nvPr>
            <p:ph type="ftr" sz="quarter" idx="11"/>
          </p:nvPr>
        </p:nvSpPr>
        <p:spPr/>
        <p:txBody>
          <a:bodyPr/>
          <a:lstStyle>
            <a:lvl1pPr fontAlgn="base">
              <a:spcBef>
                <a:spcPct val="0"/>
              </a:spcBef>
              <a:spcAft>
                <a:spcPct val="0"/>
              </a:spcAft>
              <a:defRPr kumimoji="1">
                <a:latin typeface="Arial" charset="0"/>
                <a:ea typeface="新細明體" charset="-120"/>
              </a:defRPr>
            </a:lvl1pPr>
          </a:lstStyle>
          <a:p>
            <a:pPr>
              <a:defRPr/>
            </a:pPr>
            <a:endParaRPr lang="zh-TW" altLang="en-US"/>
          </a:p>
        </p:txBody>
      </p:sp>
      <p:sp>
        <p:nvSpPr>
          <p:cNvPr id="9" name="投影片編號版面配置區 8"/>
          <p:cNvSpPr>
            <a:spLocks noGrp="1"/>
          </p:cNvSpPr>
          <p:nvPr>
            <p:ph type="sldNum" sz="quarter" idx="12"/>
          </p:nvPr>
        </p:nvSpPr>
        <p:spPr/>
        <p:txBody>
          <a:bodyPr/>
          <a:lstStyle>
            <a:lvl1pPr fontAlgn="auto">
              <a:spcBef>
                <a:spcPts val="0"/>
              </a:spcBef>
              <a:spcAft>
                <a:spcPts val="0"/>
              </a:spcAft>
              <a:defRPr kumimoji="1">
                <a:latin typeface="Arial" panose="020B0604020202020204" pitchFamily="34" charset="0"/>
              </a:defRPr>
            </a:lvl1pPr>
          </a:lstStyle>
          <a:p>
            <a:pPr>
              <a:defRPr/>
            </a:pPr>
            <a:fld id="{353CA18B-1A6E-480B-BCDB-362CE8D9983A}" type="slidenum">
              <a:rPr lang="zh-TW" altLang="en-US">
                <a:ea typeface="新細明體"/>
              </a:rPr>
              <a:pPr>
                <a:defRPr/>
              </a:pPr>
              <a:t>‹#›</a:t>
            </a:fld>
            <a:endParaRPr lang="en-US" altLang="zh-TW">
              <a:ea typeface="新細明體"/>
            </a:endParaRPr>
          </a:p>
        </p:txBody>
      </p:sp>
    </p:spTree>
    <p:extLst>
      <p:ext uri="{BB962C8B-B14F-4D97-AF65-F5344CB8AC3E}">
        <p14:creationId xmlns:p14="http://schemas.microsoft.com/office/powerpoint/2010/main" val="23033445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fontAlgn="auto">
              <a:spcBef>
                <a:spcPts val="0"/>
              </a:spcBef>
              <a:spcAft>
                <a:spcPts val="0"/>
              </a:spcAft>
              <a:defRPr kumimoji="1">
                <a:latin typeface="Arial" pitchFamily="34" charset="0"/>
              </a:defRPr>
            </a:lvl1pPr>
          </a:lstStyle>
          <a:p>
            <a:pPr>
              <a:defRPr/>
            </a:pPr>
            <a:fld id="{BEE53A51-827D-4240-AE43-8551820AF531}" type="datetime1">
              <a:rPr lang="zh-TW" altLang="en-US"/>
              <a:pPr>
                <a:defRPr/>
              </a:pPr>
              <a:t>2018/4/30</a:t>
            </a:fld>
            <a:endParaRPr lang="en-US" altLang="zh-TW"/>
          </a:p>
        </p:txBody>
      </p:sp>
      <p:sp>
        <p:nvSpPr>
          <p:cNvPr id="4" name="頁尾版面配置區 3"/>
          <p:cNvSpPr>
            <a:spLocks noGrp="1"/>
          </p:cNvSpPr>
          <p:nvPr>
            <p:ph type="ftr" sz="quarter" idx="11"/>
          </p:nvPr>
        </p:nvSpPr>
        <p:spPr/>
        <p:txBody>
          <a:bodyPr/>
          <a:lstStyle>
            <a:lvl1pPr fontAlgn="base">
              <a:spcBef>
                <a:spcPct val="0"/>
              </a:spcBef>
              <a:spcAft>
                <a:spcPct val="0"/>
              </a:spcAft>
              <a:defRPr kumimoji="1">
                <a:latin typeface="Arial" charset="0"/>
                <a:ea typeface="新細明體" charset="-120"/>
              </a:defRPr>
            </a:lvl1pPr>
          </a:lstStyle>
          <a:p>
            <a:pPr>
              <a:defRPr/>
            </a:pPr>
            <a:endParaRPr lang="zh-TW" altLang="en-US"/>
          </a:p>
        </p:txBody>
      </p:sp>
      <p:sp>
        <p:nvSpPr>
          <p:cNvPr id="5" name="投影片編號版面配置區 4"/>
          <p:cNvSpPr>
            <a:spLocks noGrp="1"/>
          </p:cNvSpPr>
          <p:nvPr>
            <p:ph type="sldNum" sz="quarter" idx="12"/>
          </p:nvPr>
        </p:nvSpPr>
        <p:spPr/>
        <p:txBody>
          <a:bodyPr/>
          <a:lstStyle>
            <a:lvl1pPr fontAlgn="auto">
              <a:spcBef>
                <a:spcPts val="0"/>
              </a:spcBef>
              <a:spcAft>
                <a:spcPts val="0"/>
              </a:spcAft>
              <a:defRPr kumimoji="1">
                <a:latin typeface="Arial" panose="020B0604020202020204" pitchFamily="34" charset="0"/>
              </a:defRPr>
            </a:lvl1pPr>
          </a:lstStyle>
          <a:p>
            <a:pPr>
              <a:defRPr/>
            </a:pPr>
            <a:fld id="{46F0E163-E521-48F6-A2E0-5A1B0B04797F}" type="slidenum">
              <a:rPr lang="zh-TW" altLang="en-US">
                <a:ea typeface="新細明體"/>
              </a:rPr>
              <a:pPr>
                <a:defRPr/>
              </a:pPr>
              <a:t>‹#›</a:t>
            </a:fld>
            <a:endParaRPr lang="en-US" altLang="zh-TW">
              <a:ea typeface="新細明體"/>
            </a:endParaRPr>
          </a:p>
        </p:txBody>
      </p:sp>
    </p:spTree>
    <p:extLst>
      <p:ext uri="{BB962C8B-B14F-4D97-AF65-F5344CB8AC3E}">
        <p14:creationId xmlns:p14="http://schemas.microsoft.com/office/powerpoint/2010/main" val="20466024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fontAlgn="auto">
              <a:spcBef>
                <a:spcPts val="0"/>
              </a:spcBef>
              <a:spcAft>
                <a:spcPts val="0"/>
              </a:spcAft>
              <a:defRPr kumimoji="1">
                <a:latin typeface="Arial" pitchFamily="34" charset="0"/>
              </a:defRPr>
            </a:lvl1pPr>
          </a:lstStyle>
          <a:p>
            <a:pPr>
              <a:defRPr/>
            </a:pPr>
            <a:fld id="{8A55734D-1C80-4695-B179-803AB95A6AA6}" type="datetime1">
              <a:rPr lang="zh-TW" altLang="en-US"/>
              <a:pPr>
                <a:defRPr/>
              </a:pPr>
              <a:t>2018/4/30</a:t>
            </a:fld>
            <a:endParaRPr lang="en-US" altLang="zh-TW"/>
          </a:p>
        </p:txBody>
      </p:sp>
      <p:sp>
        <p:nvSpPr>
          <p:cNvPr id="3" name="頁尾版面配置區 2"/>
          <p:cNvSpPr>
            <a:spLocks noGrp="1"/>
          </p:cNvSpPr>
          <p:nvPr>
            <p:ph type="ftr" sz="quarter" idx="11"/>
          </p:nvPr>
        </p:nvSpPr>
        <p:spPr/>
        <p:txBody>
          <a:bodyPr/>
          <a:lstStyle>
            <a:lvl1pPr fontAlgn="base">
              <a:spcBef>
                <a:spcPct val="0"/>
              </a:spcBef>
              <a:spcAft>
                <a:spcPct val="0"/>
              </a:spcAft>
              <a:defRPr kumimoji="1">
                <a:latin typeface="Arial" charset="0"/>
                <a:ea typeface="新細明體" charset="-120"/>
              </a:defRPr>
            </a:lvl1pPr>
          </a:lstStyle>
          <a:p>
            <a:pPr>
              <a:defRPr/>
            </a:pPr>
            <a:endParaRPr lang="zh-TW" altLang="en-US"/>
          </a:p>
        </p:txBody>
      </p:sp>
      <p:sp>
        <p:nvSpPr>
          <p:cNvPr id="4" name="投影片編號版面配置區 3"/>
          <p:cNvSpPr>
            <a:spLocks noGrp="1"/>
          </p:cNvSpPr>
          <p:nvPr>
            <p:ph type="sldNum" sz="quarter" idx="12"/>
          </p:nvPr>
        </p:nvSpPr>
        <p:spPr/>
        <p:txBody>
          <a:bodyPr/>
          <a:lstStyle>
            <a:lvl1pPr fontAlgn="auto">
              <a:spcBef>
                <a:spcPts val="0"/>
              </a:spcBef>
              <a:spcAft>
                <a:spcPts val="0"/>
              </a:spcAft>
              <a:defRPr kumimoji="1">
                <a:latin typeface="Arial" panose="020B0604020202020204" pitchFamily="34" charset="0"/>
              </a:defRPr>
            </a:lvl1pPr>
          </a:lstStyle>
          <a:p>
            <a:pPr>
              <a:defRPr/>
            </a:pPr>
            <a:fld id="{051CA6FB-D3E0-413F-A58B-CD1B4357BFEB}" type="slidenum">
              <a:rPr lang="zh-TW" altLang="en-US">
                <a:ea typeface="新細明體"/>
              </a:rPr>
              <a:pPr>
                <a:defRPr/>
              </a:pPr>
              <a:t>‹#›</a:t>
            </a:fld>
            <a:endParaRPr lang="en-US" altLang="zh-TW">
              <a:ea typeface="新細明體"/>
            </a:endParaRPr>
          </a:p>
        </p:txBody>
      </p:sp>
    </p:spTree>
    <p:extLst>
      <p:ext uri="{BB962C8B-B14F-4D97-AF65-F5344CB8AC3E}">
        <p14:creationId xmlns:p14="http://schemas.microsoft.com/office/powerpoint/2010/main" val="39609749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342900"/>
            <a:ext cx="2949178" cy="1200150"/>
          </a:xfrm>
        </p:spPr>
        <p:txBody>
          <a:bodyPr anchor="b"/>
          <a:lstStyle>
            <a:lvl1pPr>
              <a:defRPr sz="24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391" y="74058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fontAlgn="auto">
              <a:spcBef>
                <a:spcPts val="0"/>
              </a:spcBef>
              <a:spcAft>
                <a:spcPts val="0"/>
              </a:spcAft>
              <a:defRPr kumimoji="1">
                <a:latin typeface="Arial" pitchFamily="34" charset="0"/>
              </a:defRPr>
            </a:lvl1pPr>
          </a:lstStyle>
          <a:p>
            <a:pPr>
              <a:defRPr/>
            </a:pPr>
            <a:fld id="{F266F55B-7396-4A89-B6B1-5E32952355D9}" type="datetime1">
              <a:rPr lang="zh-TW" altLang="en-US"/>
              <a:pPr>
                <a:defRPr/>
              </a:pPr>
              <a:t>2018/4/30</a:t>
            </a:fld>
            <a:endParaRPr lang="en-US" altLang="zh-TW"/>
          </a:p>
        </p:txBody>
      </p:sp>
      <p:sp>
        <p:nvSpPr>
          <p:cNvPr id="6" name="頁尾版面配置區 5"/>
          <p:cNvSpPr>
            <a:spLocks noGrp="1"/>
          </p:cNvSpPr>
          <p:nvPr>
            <p:ph type="ftr" sz="quarter" idx="11"/>
          </p:nvPr>
        </p:nvSpPr>
        <p:spPr/>
        <p:txBody>
          <a:bodyPr/>
          <a:lstStyle>
            <a:lvl1pPr fontAlgn="base">
              <a:spcBef>
                <a:spcPct val="0"/>
              </a:spcBef>
              <a:spcAft>
                <a:spcPct val="0"/>
              </a:spcAft>
              <a:defRPr kumimoji="1">
                <a:latin typeface="Arial" charset="0"/>
                <a:ea typeface="新細明體" charset="-120"/>
              </a:defRPr>
            </a:lvl1pPr>
          </a:lstStyle>
          <a:p>
            <a:pPr>
              <a:defRPr/>
            </a:pPr>
            <a:endParaRPr lang="zh-TW" altLang="en-US"/>
          </a:p>
        </p:txBody>
      </p:sp>
      <p:sp>
        <p:nvSpPr>
          <p:cNvPr id="7" name="投影片編號版面配置區 6"/>
          <p:cNvSpPr>
            <a:spLocks noGrp="1"/>
          </p:cNvSpPr>
          <p:nvPr>
            <p:ph type="sldNum" sz="quarter" idx="12"/>
          </p:nvPr>
        </p:nvSpPr>
        <p:spPr/>
        <p:txBody>
          <a:bodyPr/>
          <a:lstStyle>
            <a:lvl1pPr fontAlgn="auto">
              <a:spcBef>
                <a:spcPts val="0"/>
              </a:spcBef>
              <a:spcAft>
                <a:spcPts val="0"/>
              </a:spcAft>
              <a:defRPr kumimoji="1">
                <a:latin typeface="Arial" panose="020B0604020202020204" pitchFamily="34" charset="0"/>
              </a:defRPr>
            </a:lvl1pPr>
          </a:lstStyle>
          <a:p>
            <a:pPr>
              <a:defRPr/>
            </a:pPr>
            <a:fld id="{22368472-7361-4264-9237-3EA70FBEF229}" type="slidenum">
              <a:rPr lang="zh-TW" altLang="en-US">
                <a:ea typeface="新細明體"/>
              </a:rPr>
              <a:pPr>
                <a:defRPr/>
              </a:pPr>
              <a:t>‹#›</a:t>
            </a:fld>
            <a:endParaRPr lang="en-US" altLang="zh-TW">
              <a:ea typeface="新細明體"/>
            </a:endParaRPr>
          </a:p>
        </p:txBody>
      </p:sp>
    </p:spTree>
    <p:extLst>
      <p:ext uri="{BB962C8B-B14F-4D97-AF65-F5344CB8AC3E}">
        <p14:creationId xmlns:p14="http://schemas.microsoft.com/office/powerpoint/2010/main" val="22247627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342900"/>
            <a:ext cx="2949178" cy="1200150"/>
          </a:xfrm>
        </p:spPr>
        <p:txBody>
          <a:bodyPr anchor="b"/>
          <a:lstStyle>
            <a:lvl1pPr>
              <a:defRPr sz="24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391" y="740587"/>
            <a:ext cx="4629150" cy="3655219"/>
          </a:xfrm>
        </p:spPr>
        <p:txBody>
          <a:bodyPr lIns="91440" tIns="45720" rIns="91440" bIns="4572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TW" altLang="en-US" noProof="0"/>
          </a:p>
        </p:txBody>
      </p:sp>
      <p:sp>
        <p:nvSpPr>
          <p:cNvPr id="4" name="文字版面配置區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fontAlgn="auto">
              <a:spcBef>
                <a:spcPts val="0"/>
              </a:spcBef>
              <a:spcAft>
                <a:spcPts val="0"/>
              </a:spcAft>
              <a:defRPr kumimoji="1">
                <a:latin typeface="Arial" pitchFamily="34" charset="0"/>
              </a:defRPr>
            </a:lvl1pPr>
          </a:lstStyle>
          <a:p>
            <a:pPr>
              <a:defRPr/>
            </a:pPr>
            <a:fld id="{1DE3D82E-B58E-44DE-A0AC-9E4985E3FDF4}" type="datetime1">
              <a:rPr lang="zh-TW" altLang="en-US"/>
              <a:pPr>
                <a:defRPr/>
              </a:pPr>
              <a:t>2018/4/30</a:t>
            </a:fld>
            <a:endParaRPr lang="en-US" altLang="zh-TW"/>
          </a:p>
        </p:txBody>
      </p:sp>
      <p:sp>
        <p:nvSpPr>
          <p:cNvPr id="6" name="頁尾版面配置區 5"/>
          <p:cNvSpPr>
            <a:spLocks noGrp="1"/>
          </p:cNvSpPr>
          <p:nvPr>
            <p:ph type="ftr" sz="quarter" idx="11"/>
          </p:nvPr>
        </p:nvSpPr>
        <p:spPr/>
        <p:txBody>
          <a:bodyPr/>
          <a:lstStyle>
            <a:lvl1pPr fontAlgn="base">
              <a:spcBef>
                <a:spcPct val="0"/>
              </a:spcBef>
              <a:spcAft>
                <a:spcPct val="0"/>
              </a:spcAft>
              <a:defRPr kumimoji="1">
                <a:latin typeface="Arial" charset="0"/>
                <a:ea typeface="新細明體" charset="-120"/>
              </a:defRPr>
            </a:lvl1pPr>
          </a:lstStyle>
          <a:p>
            <a:pPr>
              <a:defRPr/>
            </a:pPr>
            <a:endParaRPr lang="zh-TW" altLang="en-US"/>
          </a:p>
        </p:txBody>
      </p:sp>
      <p:sp>
        <p:nvSpPr>
          <p:cNvPr id="7" name="投影片編號版面配置區 6"/>
          <p:cNvSpPr>
            <a:spLocks noGrp="1"/>
          </p:cNvSpPr>
          <p:nvPr>
            <p:ph type="sldNum" sz="quarter" idx="12"/>
          </p:nvPr>
        </p:nvSpPr>
        <p:spPr/>
        <p:txBody>
          <a:bodyPr/>
          <a:lstStyle>
            <a:lvl1pPr fontAlgn="auto">
              <a:spcBef>
                <a:spcPts val="0"/>
              </a:spcBef>
              <a:spcAft>
                <a:spcPts val="0"/>
              </a:spcAft>
              <a:defRPr kumimoji="1">
                <a:latin typeface="Arial" panose="020B0604020202020204" pitchFamily="34" charset="0"/>
              </a:defRPr>
            </a:lvl1pPr>
          </a:lstStyle>
          <a:p>
            <a:pPr>
              <a:defRPr/>
            </a:pPr>
            <a:fld id="{1C38FFB2-B499-405D-8390-15876F0CE2D1}" type="slidenum">
              <a:rPr lang="zh-TW" altLang="en-US">
                <a:ea typeface="新細明體"/>
              </a:rPr>
              <a:pPr>
                <a:defRPr/>
              </a:pPr>
              <a:t>‹#›</a:t>
            </a:fld>
            <a:endParaRPr lang="en-US" altLang="zh-TW">
              <a:ea typeface="新細明體"/>
            </a:endParaRPr>
          </a:p>
        </p:txBody>
      </p:sp>
    </p:spTree>
    <p:extLst>
      <p:ext uri="{BB962C8B-B14F-4D97-AF65-F5344CB8AC3E}">
        <p14:creationId xmlns:p14="http://schemas.microsoft.com/office/powerpoint/2010/main" val="36718749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fontAlgn="auto">
              <a:spcBef>
                <a:spcPts val="0"/>
              </a:spcBef>
              <a:spcAft>
                <a:spcPts val="0"/>
              </a:spcAft>
              <a:defRPr kumimoji="1">
                <a:latin typeface="Arial" pitchFamily="34" charset="0"/>
              </a:defRPr>
            </a:lvl1pPr>
          </a:lstStyle>
          <a:p>
            <a:pPr>
              <a:defRPr/>
            </a:pPr>
            <a:fld id="{3D7AC4FA-FCFE-4143-B601-D04C8514C9B6}" type="datetime1">
              <a:rPr lang="zh-TW" altLang="en-US"/>
              <a:pPr>
                <a:defRPr/>
              </a:pPr>
              <a:t>2018/4/30</a:t>
            </a:fld>
            <a:endParaRPr lang="en-US" altLang="zh-TW"/>
          </a:p>
        </p:txBody>
      </p:sp>
      <p:sp>
        <p:nvSpPr>
          <p:cNvPr id="5" name="頁尾版面配置區 4"/>
          <p:cNvSpPr>
            <a:spLocks noGrp="1"/>
          </p:cNvSpPr>
          <p:nvPr>
            <p:ph type="ftr" sz="quarter" idx="11"/>
          </p:nvPr>
        </p:nvSpPr>
        <p:spPr/>
        <p:txBody>
          <a:bodyPr/>
          <a:lstStyle>
            <a:lvl1pPr fontAlgn="base">
              <a:spcBef>
                <a:spcPct val="0"/>
              </a:spcBef>
              <a:spcAft>
                <a:spcPct val="0"/>
              </a:spcAft>
              <a:defRPr kumimoji="1">
                <a:latin typeface="Arial" charset="0"/>
                <a:ea typeface="新細明體" charset="-12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fontAlgn="auto">
              <a:spcBef>
                <a:spcPts val="0"/>
              </a:spcBef>
              <a:spcAft>
                <a:spcPts val="0"/>
              </a:spcAft>
              <a:defRPr kumimoji="1">
                <a:latin typeface="Arial" panose="020B0604020202020204" pitchFamily="34" charset="0"/>
              </a:defRPr>
            </a:lvl1pPr>
          </a:lstStyle>
          <a:p>
            <a:pPr>
              <a:defRPr/>
            </a:pPr>
            <a:fld id="{1076659B-E37C-4069-90C9-B892518EA5E0}" type="slidenum">
              <a:rPr lang="zh-TW" altLang="en-US">
                <a:ea typeface="新細明體"/>
              </a:rPr>
              <a:pPr>
                <a:defRPr/>
              </a:pPr>
              <a:t>‹#›</a:t>
            </a:fld>
            <a:endParaRPr lang="en-US" altLang="zh-TW">
              <a:ea typeface="新細明體"/>
            </a:endParaRPr>
          </a:p>
        </p:txBody>
      </p:sp>
    </p:spTree>
    <p:extLst>
      <p:ext uri="{BB962C8B-B14F-4D97-AF65-F5344CB8AC3E}">
        <p14:creationId xmlns:p14="http://schemas.microsoft.com/office/powerpoint/2010/main" val="25992682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6" y="273861"/>
            <a:ext cx="1971675" cy="4358879"/>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28685" y="273861"/>
            <a:ext cx="5800725" cy="4358879"/>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fontAlgn="auto">
              <a:spcBef>
                <a:spcPts val="0"/>
              </a:spcBef>
              <a:spcAft>
                <a:spcPts val="0"/>
              </a:spcAft>
              <a:defRPr kumimoji="1">
                <a:latin typeface="Arial" pitchFamily="34" charset="0"/>
              </a:defRPr>
            </a:lvl1pPr>
          </a:lstStyle>
          <a:p>
            <a:pPr>
              <a:defRPr/>
            </a:pPr>
            <a:fld id="{E9280635-5514-43DC-9648-729427A6F5F7}" type="datetime1">
              <a:rPr lang="zh-TW" altLang="en-US"/>
              <a:pPr>
                <a:defRPr/>
              </a:pPr>
              <a:t>2018/4/30</a:t>
            </a:fld>
            <a:endParaRPr lang="en-US" altLang="zh-TW"/>
          </a:p>
        </p:txBody>
      </p:sp>
      <p:sp>
        <p:nvSpPr>
          <p:cNvPr id="5" name="頁尾版面配置區 4"/>
          <p:cNvSpPr>
            <a:spLocks noGrp="1"/>
          </p:cNvSpPr>
          <p:nvPr>
            <p:ph type="ftr" sz="quarter" idx="11"/>
          </p:nvPr>
        </p:nvSpPr>
        <p:spPr/>
        <p:txBody>
          <a:bodyPr/>
          <a:lstStyle>
            <a:lvl1pPr fontAlgn="base">
              <a:spcBef>
                <a:spcPct val="0"/>
              </a:spcBef>
              <a:spcAft>
                <a:spcPct val="0"/>
              </a:spcAft>
              <a:defRPr kumimoji="1">
                <a:latin typeface="Arial" charset="0"/>
                <a:ea typeface="新細明體" charset="-12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fontAlgn="auto">
              <a:spcBef>
                <a:spcPts val="0"/>
              </a:spcBef>
              <a:spcAft>
                <a:spcPts val="0"/>
              </a:spcAft>
              <a:defRPr kumimoji="1">
                <a:latin typeface="Arial" panose="020B0604020202020204" pitchFamily="34" charset="0"/>
              </a:defRPr>
            </a:lvl1pPr>
          </a:lstStyle>
          <a:p>
            <a:pPr>
              <a:defRPr/>
            </a:pPr>
            <a:fld id="{28999E60-3CE0-4DD4-B080-D80D7738E04E}" type="slidenum">
              <a:rPr lang="zh-TW" altLang="en-US">
                <a:ea typeface="新細明體"/>
              </a:rPr>
              <a:pPr>
                <a:defRPr/>
              </a:pPr>
              <a:t>‹#›</a:t>
            </a:fld>
            <a:endParaRPr lang="en-US" altLang="zh-TW">
              <a:ea typeface="新細明體"/>
            </a:endParaRPr>
          </a:p>
        </p:txBody>
      </p:sp>
    </p:spTree>
    <p:extLst>
      <p:ext uri="{BB962C8B-B14F-4D97-AF65-F5344CB8AC3E}">
        <p14:creationId xmlns:p14="http://schemas.microsoft.com/office/powerpoint/2010/main" val="25860978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fld id="{6EF57E2B-4F0F-4123-B663-AC05B9F241FA}" type="datetimeFigureOut">
              <a:rPr lang="en-US"/>
              <a:pPr>
                <a:defRPr/>
              </a:pPr>
              <a:t>4/30/2018</a:t>
            </a:fld>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3DAA5CBB-C2E4-481C-BC1D-D718175B9325}"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2874252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fld id="{1B215B39-76F8-49E1-872D-9D949EB0CFE4}" type="datetimeFigureOut">
              <a:rPr lang="en-US"/>
              <a:pPr>
                <a:defRPr/>
              </a:pPr>
              <a:t>4/30/2018</a:t>
            </a:fld>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4EB78F8E-1F2C-47BB-B430-6ADAC9EB0DA7}"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350389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fld id="{45FD6E43-64AF-4B40-A083-E0FB5F141A26}" type="datetimeFigureOut">
              <a:rPr lang="en-US"/>
              <a:pPr>
                <a:defRPr/>
              </a:pPr>
              <a:t>4/30/2018</a:t>
            </a:fld>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AC785658-6735-4102-81AF-E16DA667EBB9}"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730578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598E11-1D96-40DF-9AA1-C953A773EE3E}" type="datetimeFigureOut">
              <a:rPr lang="en-US" smtClean="0"/>
              <a:t>4/30/2018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9F38087-800E-4021-837F-A369F2D41BD5}" type="slidenum">
              <a:rPr lang="en-US" smtClean="0"/>
              <a:t>‹#›</a:t>
            </a:fld>
            <a:endParaRPr lang="en-US" dirty="0"/>
          </a:p>
        </p:txBody>
      </p:sp>
    </p:spTree>
    <p:extLst>
      <p:ext uri="{BB962C8B-B14F-4D97-AF65-F5344CB8AC3E}">
        <p14:creationId xmlns:p14="http://schemas.microsoft.com/office/powerpoint/2010/main" val="2259450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fld id="{E3C2097B-5761-40B5-805C-CAC2F501F23B}" type="datetimeFigureOut">
              <a:rPr lang="en-US"/>
              <a:pPr>
                <a:defRPr/>
              </a:pPr>
              <a:t>4/30/2018</a:t>
            </a:fld>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EA9A3A9B-B30E-4C87-BD1F-ADA131232B09}"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21976075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fld id="{5B7E90BA-BC1F-4D89-AEC6-164C7541E6A7}" type="datetimeFigureOut">
              <a:rPr lang="en-US"/>
              <a:pPr>
                <a:defRPr/>
              </a:pPr>
              <a:t>4/30/2018</a:t>
            </a:fld>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B43B3765-5D6A-4C0F-94F2-7DC6C3BACD0E}"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8937070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fld id="{ABDCB983-E6FF-40B4-BF97-2D2BC1EF4F01}" type="datetimeFigureOut">
              <a:rPr lang="en-US"/>
              <a:pPr>
                <a:defRPr/>
              </a:pPr>
              <a:t>4/30/2018</a:t>
            </a:fld>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859445A8-5F03-472B-B1A3-56A78E0D520E}"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5837893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fld id="{63DC5D39-F440-4767-934F-07D10270E20B}" type="datetimeFigureOut">
              <a:rPr lang="en-US"/>
              <a:pPr>
                <a:defRPr/>
              </a:pPr>
              <a:t>4/30/2018</a:t>
            </a:fld>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365DB3AC-836F-4568-B9F2-50DF938E43B0}"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9022641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fld id="{EA0DB3FF-CF90-4290-AFD4-349E52681AAE}" type="datetimeFigureOut">
              <a:rPr lang="en-US"/>
              <a:pPr>
                <a:defRPr/>
              </a:pPr>
              <a:t>4/30/2018</a:t>
            </a:fld>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67172DE5-9285-47F0-8E00-539C7E81B257}"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41628938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402552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fld id="{6675170C-99D4-4573-8479-6D303B069E36}" type="datetimeFigureOut">
              <a:rPr lang="en-US"/>
              <a:pPr>
                <a:defRPr/>
              </a:pPr>
              <a:t>4/30/2018</a:t>
            </a:fld>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19DD2806-726A-453B-8BA8-656B75BDE9E9}"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12689308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fld id="{1023B8D5-3348-4DCD-8105-234DF9EE4D47}" type="datetimeFigureOut">
              <a:rPr lang="en-US"/>
              <a:pPr>
                <a:defRPr/>
              </a:pPr>
              <a:t>4/30/2018</a:t>
            </a:fld>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ED77C481-79FA-49CC-A3E8-313E72E657EE}"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16218409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fld id="{3D2E665F-34F4-4CDA-8A61-C5BDFF5BF500}" type="datetimeFigureOut">
              <a:rPr lang="en-US"/>
              <a:pPr>
                <a:defRPr/>
              </a:pPr>
              <a:t>4/30/2018</a:t>
            </a:fld>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EDECCDD4-3224-4F91-9B46-3179FEB285D5}"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40947980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kumimoji="1" b="1" i="1">
                <a:solidFill>
                  <a:srgbClr val="FFFFFF"/>
                </a:solidFill>
                <a:latin typeface="標楷體" pitchFamily="65" charset="-12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kumimoji="1" b="1" i="1">
                <a:solidFill>
                  <a:srgbClr val="FFFFFF"/>
                </a:solidFill>
                <a:latin typeface="標楷體" pitchFamily="65" charset="-12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kumimoji="1" b="1" i="1">
                <a:solidFill>
                  <a:srgbClr val="FFFFFF"/>
                </a:solidFill>
                <a:latin typeface="標楷體" panose="03000509000000000000" pitchFamily="65" charset="-120"/>
              </a:defRPr>
            </a:lvl1pPr>
          </a:lstStyle>
          <a:p>
            <a:pPr>
              <a:defRPr/>
            </a:pPr>
            <a:fld id="{A710C45C-7AC3-4016-9BF1-020A7C0667E9}"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22281730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00154"/>
            <a:ext cx="8229600" cy="3394472"/>
          </a:xfrm>
        </p:spPr>
        <p:txBody>
          <a:bodyPr/>
          <a:lstStyle/>
          <a:p>
            <a:pPr lvl="0"/>
            <a:r>
              <a:rPr lang="en-US" noProof="0" smtClean="0"/>
              <a:t>Click icon to add table</a:t>
            </a:r>
            <a:endParaRPr lang="en-US" noProof="0" dirty="0"/>
          </a:p>
        </p:txBody>
      </p:sp>
      <p:sp>
        <p:nvSpPr>
          <p:cNvPr id="4"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15CD2677-2AF8-4DEA-8E54-20BD07D9FC8B}"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2276033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7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118" indent="0">
              <a:buNone/>
              <a:defRPr sz="1200"/>
            </a:lvl2pPr>
            <a:lvl3pPr marL="914243" indent="0">
              <a:buNone/>
              <a:defRPr sz="1000"/>
            </a:lvl3pPr>
            <a:lvl4pPr marL="1371362" indent="0">
              <a:buNone/>
              <a:defRPr sz="900"/>
            </a:lvl4pPr>
            <a:lvl5pPr marL="1828484" indent="0">
              <a:buNone/>
              <a:defRPr sz="900"/>
            </a:lvl5pPr>
            <a:lvl6pPr marL="2285601" indent="0">
              <a:buNone/>
              <a:defRPr sz="900"/>
            </a:lvl6pPr>
            <a:lvl7pPr marL="2742719" indent="0">
              <a:buNone/>
              <a:defRPr sz="900"/>
            </a:lvl7pPr>
            <a:lvl8pPr marL="3199840" indent="0">
              <a:buNone/>
              <a:defRPr sz="900"/>
            </a:lvl8pPr>
            <a:lvl9pPr marL="365696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598E11-1D96-40DF-9AA1-C953A773EE3E}" type="datetimeFigureOut">
              <a:rPr lang="en-US" smtClean="0"/>
              <a:t>4/30/2018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F38087-800E-4021-837F-A369F2D41BD5}" type="slidenum">
              <a:rPr lang="en-US" smtClean="0"/>
              <a:t>‹#›</a:t>
            </a:fld>
            <a:endParaRPr lang="en-US" dirty="0"/>
          </a:p>
        </p:txBody>
      </p:sp>
    </p:spTree>
    <p:extLst>
      <p:ext uri="{BB962C8B-B14F-4D97-AF65-F5344CB8AC3E}">
        <p14:creationId xmlns:p14="http://schemas.microsoft.com/office/powerpoint/2010/main" val="6467814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00154"/>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4"/>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EB4CFCD7-4992-474F-92AD-11EE4F5C7E1A}"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2506428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fld id="{4DDC8C17-9F2D-4B83-A6B4-D14DAE5866B5}" type="datetimeFigureOut">
              <a:rPr lang="en-US"/>
              <a:pPr>
                <a:defRPr/>
              </a:pPr>
              <a:t>4/30/2018</a:t>
            </a:fld>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01C19EEC-293B-4944-8FBC-1D0970F3A75B}"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37558744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fld id="{13574A0E-1F8C-4B5F-B799-68AD9D36521C}" type="datetimeFigureOut">
              <a:rPr lang="en-US"/>
              <a:pPr>
                <a:defRPr/>
              </a:pPr>
              <a:t>4/30/2018</a:t>
            </a:fld>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6613006C-43A4-44A4-BEE3-F25291D8D284}"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34173014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fld id="{3EEA4794-2DF2-4917-97D4-46AD53B6B0B4}" type="datetimeFigureOut">
              <a:rPr lang="en-US"/>
              <a:pPr>
                <a:defRPr/>
              </a:pPr>
              <a:t>4/30/2018</a:t>
            </a:fld>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A094142B-7E90-436B-9C24-60F8563B4BAA}"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42693709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fld id="{DFFDE586-2782-4258-BCD0-29A887D665EA}" type="datetimeFigureOut">
              <a:rPr lang="en-US"/>
              <a:pPr>
                <a:defRPr/>
              </a:pPr>
              <a:t>4/30/2018</a:t>
            </a:fld>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5C11C8BE-5F29-44A2-BF2F-D39D583BB0E0}"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8707100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fld id="{004F9F3E-2ADC-4ABD-91E1-3B476E2A81F8}" type="datetimeFigureOut">
              <a:rPr lang="en-US"/>
              <a:pPr>
                <a:defRPr/>
              </a:pPr>
              <a:t>4/30/2018</a:t>
            </a:fld>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2D6E4AF5-6EF3-4254-936B-4DE05DFB0BAE}"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21975025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fld id="{A6211662-3243-45AB-B0A4-ABFAC4D90152}" type="datetimeFigureOut">
              <a:rPr lang="en-US"/>
              <a:pPr>
                <a:defRPr/>
              </a:pPr>
              <a:t>4/30/2018</a:t>
            </a:fld>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23666B9A-B9F5-427B-AFB5-C2DF56B896F8}"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33214352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fld id="{6264DB07-16C5-435A-A6A6-7BA2DC7FC0D6}" type="datetimeFigureOut">
              <a:rPr lang="en-US"/>
              <a:pPr>
                <a:defRPr/>
              </a:pPr>
              <a:t>4/30/2018</a:t>
            </a:fld>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DB8098E8-9543-448C-B538-5D1E88AF6392}"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883325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2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fld id="{7347C7F9-4C1C-4950-94F3-925C418C820E}" type="datetimeFigureOut">
              <a:rPr lang="en-US"/>
              <a:pPr>
                <a:defRPr/>
              </a:pPr>
              <a:t>4/30/2018</a:t>
            </a:fld>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CB0B2DB0-5D42-4118-AC0C-B7E7D3834D24}"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30491425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402553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fld id="{243853E2-4772-4306-9468-44E70C832B30}" type="datetimeFigureOut">
              <a:rPr lang="en-US"/>
              <a:pPr>
                <a:defRPr/>
              </a:pPr>
              <a:t>4/30/2018</a:t>
            </a:fld>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85A6A1AF-5935-4073-B094-BA52737C4895}"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1145545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18" indent="0">
              <a:buNone/>
              <a:defRPr sz="2800"/>
            </a:lvl2pPr>
            <a:lvl3pPr marL="914243" indent="0">
              <a:buNone/>
              <a:defRPr sz="2400"/>
            </a:lvl3pPr>
            <a:lvl4pPr marL="1371362" indent="0">
              <a:buNone/>
              <a:defRPr sz="2000"/>
            </a:lvl4pPr>
            <a:lvl5pPr marL="1828484" indent="0">
              <a:buNone/>
              <a:defRPr sz="2000"/>
            </a:lvl5pPr>
            <a:lvl6pPr marL="2285601" indent="0">
              <a:buNone/>
              <a:defRPr sz="2000"/>
            </a:lvl6pPr>
            <a:lvl7pPr marL="2742719" indent="0">
              <a:buNone/>
              <a:defRPr sz="2000"/>
            </a:lvl7pPr>
            <a:lvl8pPr marL="3199840" indent="0">
              <a:buNone/>
              <a:defRPr sz="2000"/>
            </a:lvl8pPr>
            <a:lvl9pPr marL="3656960" indent="0">
              <a:buNone/>
              <a:defRPr sz="2000"/>
            </a:lvl9pPr>
          </a:lstStyle>
          <a:p>
            <a:endParaRPr lang="en-US" dirty="0"/>
          </a:p>
        </p:txBody>
      </p:sp>
      <p:sp>
        <p:nvSpPr>
          <p:cNvPr id="4" name="Text Placeholder 3"/>
          <p:cNvSpPr>
            <a:spLocks noGrp="1"/>
          </p:cNvSpPr>
          <p:nvPr>
            <p:ph type="body" sz="half" idx="2"/>
          </p:nvPr>
        </p:nvSpPr>
        <p:spPr>
          <a:xfrm>
            <a:off x="1792288" y="4025587"/>
            <a:ext cx="5486400" cy="603647"/>
          </a:xfrm>
        </p:spPr>
        <p:txBody>
          <a:bodyPr/>
          <a:lstStyle>
            <a:lvl1pPr marL="0" indent="0">
              <a:buNone/>
              <a:defRPr sz="1400"/>
            </a:lvl1pPr>
            <a:lvl2pPr marL="457118" indent="0">
              <a:buNone/>
              <a:defRPr sz="1200"/>
            </a:lvl2pPr>
            <a:lvl3pPr marL="914243" indent="0">
              <a:buNone/>
              <a:defRPr sz="1000"/>
            </a:lvl3pPr>
            <a:lvl4pPr marL="1371362" indent="0">
              <a:buNone/>
              <a:defRPr sz="900"/>
            </a:lvl4pPr>
            <a:lvl5pPr marL="1828484" indent="0">
              <a:buNone/>
              <a:defRPr sz="900"/>
            </a:lvl5pPr>
            <a:lvl6pPr marL="2285601" indent="0">
              <a:buNone/>
              <a:defRPr sz="900"/>
            </a:lvl6pPr>
            <a:lvl7pPr marL="2742719" indent="0">
              <a:buNone/>
              <a:defRPr sz="900"/>
            </a:lvl7pPr>
            <a:lvl8pPr marL="3199840" indent="0">
              <a:buNone/>
              <a:defRPr sz="900"/>
            </a:lvl8pPr>
            <a:lvl9pPr marL="365696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598E11-1D96-40DF-9AA1-C953A773EE3E}" type="datetimeFigureOut">
              <a:rPr lang="en-US" smtClean="0"/>
              <a:t>4/30/2018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F38087-800E-4021-837F-A369F2D41BD5}" type="slidenum">
              <a:rPr lang="en-US" smtClean="0"/>
              <a:t>‹#›</a:t>
            </a:fld>
            <a:endParaRPr lang="en-US" dirty="0"/>
          </a:p>
        </p:txBody>
      </p:sp>
    </p:spTree>
    <p:extLst>
      <p:ext uri="{BB962C8B-B14F-4D97-AF65-F5344CB8AC3E}">
        <p14:creationId xmlns:p14="http://schemas.microsoft.com/office/powerpoint/2010/main" val="3747099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fld id="{0EA6B29B-9E3C-406B-AB0A-57D8BCEB6592}" type="datetimeFigureOut">
              <a:rPr lang="en-US"/>
              <a:pPr>
                <a:defRPr/>
              </a:pPr>
              <a:t>4/30/2018</a:t>
            </a:fld>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B64F849C-9A64-4B77-A61B-A761D871FBA7}"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9253273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fld id="{D23F50C3-1C40-4720-A921-F6F31F44DC28}" type="datetimeFigureOut">
              <a:rPr lang="en-US"/>
              <a:pPr>
                <a:defRPr/>
              </a:pPr>
              <a:t>4/30/2018</a:t>
            </a:fld>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CC62D4AB-A88C-45E6-8956-B74151CFD3F8}"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21274769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kumimoji="1" b="1" i="1">
                <a:solidFill>
                  <a:srgbClr val="FFFFFF"/>
                </a:solidFill>
                <a:latin typeface="標楷體" pitchFamily="65" charset="-12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kumimoji="1" b="1" i="1">
                <a:solidFill>
                  <a:srgbClr val="FFFFFF"/>
                </a:solidFill>
                <a:latin typeface="標楷體" pitchFamily="65" charset="-12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kumimoji="1" b="1" i="1">
                <a:solidFill>
                  <a:srgbClr val="FFFFFF"/>
                </a:solidFill>
                <a:latin typeface="標楷體" panose="03000509000000000000" pitchFamily="65" charset="-120"/>
              </a:defRPr>
            </a:lvl1pPr>
          </a:lstStyle>
          <a:p>
            <a:pPr>
              <a:defRPr/>
            </a:pPr>
            <a:fld id="{5E28189B-8BF0-44E3-93F9-CA6E5B08E672}"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10744177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00154"/>
            <a:ext cx="8229600" cy="3394472"/>
          </a:xfrm>
        </p:spPr>
        <p:txBody>
          <a:bodyPr/>
          <a:lstStyle/>
          <a:p>
            <a:pPr lvl="0"/>
            <a:r>
              <a:rPr lang="en-US" noProof="0" smtClean="0"/>
              <a:t>Click icon to add table</a:t>
            </a:r>
            <a:endParaRPr lang="en-US" noProof="0" dirty="0"/>
          </a:p>
        </p:txBody>
      </p:sp>
      <p:sp>
        <p:nvSpPr>
          <p:cNvPr id="4"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50F5313F-E1D9-4DDA-B5AA-82DDA06A62D4}"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10717948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00154"/>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4"/>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kumimoji="1" b="1" i="1">
                <a:latin typeface="標楷體" pitchFamily="65" charset="-12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kumimoji="1" b="1" i="1">
                <a:latin typeface="標楷體" panose="03000509000000000000" pitchFamily="65" charset="-120"/>
              </a:defRPr>
            </a:lvl1pPr>
          </a:lstStyle>
          <a:p>
            <a:pPr>
              <a:defRPr/>
            </a:pPr>
            <a:fld id="{371072F3-77E8-4A88-A55D-F06D1906FEBB}" type="slidenum">
              <a:rPr lang="en-US" altLang="zh-TW">
                <a:ea typeface="新細明體"/>
              </a:rPr>
              <a:pPr>
                <a:defRPr/>
              </a:pPr>
              <a:t>‹#›</a:t>
            </a:fld>
            <a:endParaRPr lang="en-US" altLang="zh-TW">
              <a:ea typeface="新細明體"/>
            </a:endParaRPr>
          </a:p>
        </p:txBody>
      </p:sp>
    </p:spTree>
    <p:extLst>
      <p:ext uri="{BB962C8B-B14F-4D97-AF65-F5344CB8AC3E}">
        <p14:creationId xmlns:p14="http://schemas.microsoft.com/office/powerpoint/2010/main" val="6603303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841772"/>
            <a:ext cx="6858000" cy="1790700"/>
          </a:xfrm>
        </p:spPr>
        <p:txBody>
          <a:bodyPr anchor="b"/>
          <a:lstStyle>
            <a:lvl1pPr algn="ctr">
              <a:defRPr sz="45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fontAlgn="auto">
              <a:spcBef>
                <a:spcPts val="0"/>
              </a:spcBef>
              <a:spcAft>
                <a:spcPts val="0"/>
              </a:spcAft>
              <a:defRPr kumimoji="1">
                <a:latin typeface="Arial" pitchFamily="34" charset="0"/>
              </a:defRPr>
            </a:lvl1pPr>
          </a:lstStyle>
          <a:p>
            <a:pPr>
              <a:defRPr/>
            </a:pPr>
            <a:fld id="{695325C1-E94A-4FC5-8627-6C38D9A4C978}" type="datetime1">
              <a:rPr lang="zh-TW" altLang="en-US"/>
              <a:pPr>
                <a:defRPr/>
              </a:pPr>
              <a:t>2018/4/30</a:t>
            </a:fld>
            <a:endParaRPr lang="en-US" altLang="zh-TW"/>
          </a:p>
        </p:txBody>
      </p:sp>
      <p:sp>
        <p:nvSpPr>
          <p:cNvPr id="5" name="頁尾版面配置區 4"/>
          <p:cNvSpPr>
            <a:spLocks noGrp="1"/>
          </p:cNvSpPr>
          <p:nvPr>
            <p:ph type="ftr" sz="quarter" idx="11"/>
          </p:nvPr>
        </p:nvSpPr>
        <p:spPr/>
        <p:txBody>
          <a:bodyPr/>
          <a:lstStyle>
            <a:lvl1pPr fontAlgn="base">
              <a:spcBef>
                <a:spcPct val="0"/>
              </a:spcBef>
              <a:spcAft>
                <a:spcPct val="0"/>
              </a:spcAft>
              <a:defRPr kumimoji="1">
                <a:latin typeface="Arial" charset="0"/>
                <a:ea typeface="新細明體" charset="-12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fontAlgn="auto">
              <a:spcBef>
                <a:spcPts val="0"/>
              </a:spcBef>
              <a:spcAft>
                <a:spcPts val="0"/>
              </a:spcAft>
              <a:defRPr kumimoji="1">
                <a:latin typeface="Arial" panose="020B0604020202020204" pitchFamily="34" charset="0"/>
              </a:defRPr>
            </a:lvl1pPr>
          </a:lstStyle>
          <a:p>
            <a:pPr>
              <a:defRPr/>
            </a:pPr>
            <a:fld id="{38FBCD37-DC4A-4993-92C2-66819BEDBBA7}" type="slidenum">
              <a:rPr lang="zh-TW" altLang="en-US">
                <a:ea typeface="新細明體"/>
              </a:rPr>
              <a:pPr>
                <a:defRPr/>
              </a:pPr>
              <a:t>‹#›</a:t>
            </a:fld>
            <a:endParaRPr lang="en-US" altLang="zh-TW">
              <a:ea typeface="新細明體"/>
            </a:endParaRPr>
          </a:p>
        </p:txBody>
      </p:sp>
    </p:spTree>
    <p:extLst>
      <p:ext uri="{BB962C8B-B14F-4D97-AF65-F5344CB8AC3E}">
        <p14:creationId xmlns:p14="http://schemas.microsoft.com/office/powerpoint/2010/main" val="9605274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fontAlgn="auto">
              <a:spcBef>
                <a:spcPts val="0"/>
              </a:spcBef>
              <a:spcAft>
                <a:spcPts val="0"/>
              </a:spcAft>
              <a:defRPr kumimoji="1">
                <a:latin typeface="Arial" pitchFamily="34" charset="0"/>
              </a:defRPr>
            </a:lvl1pPr>
          </a:lstStyle>
          <a:p>
            <a:pPr>
              <a:defRPr/>
            </a:pPr>
            <a:fld id="{2DAB060A-8BAD-42EF-B922-51818910DABD}" type="datetime1">
              <a:rPr lang="zh-TW" altLang="en-US"/>
              <a:pPr>
                <a:defRPr/>
              </a:pPr>
              <a:t>2018/4/30</a:t>
            </a:fld>
            <a:endParaRPr lang="en-US" altLang="zh-TW"/>
          </a:p>
        </p:txBody>
      </p:sp>
      <p:sp>
        <p:nvSpPr>
          <p:cNvPr id="5" name="頁尾版面配置區 4"/>
          <p:cNvSpPr>
            <a:spLocks noGrp="1"/>
          </p:cNvSpPr>
          <p:nvPr>
            <p:ph type="ftr" sz="quarter" idx="11"/>
          </p:nvPr>
        </p:nvSpPr>
        <p:spPr/>
        <p:txBody>
          <a:bodyPr/>
          <a:lstStyle>
            <a:lvl1pPr fontAlgn="base">
              <a:spcBef>
                <a:spcPct val="0"/>
              </a:spcBef>
              <a:spcAft>
                <a:spcPct val="0"/>
              </a:spcAft>
              <a:defRPr kumimoji="1">
                <a:latin typeface="Arial" charset="0"/>
                <a:ea typeface="新細明體" charset="-12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fontAlgn="auto">
              <a:spcBef>
                <a:spcPts val="0"/>
              </a:spcBef>
              <a:spcAft>
                <a:spcPts val="0"/>
              </a:spcAft>
              <a:defRPr kumimoji="1">
                <a:latin typeface="Arial" panose="020B0604020202020204" pitchFamily="34" charset="0"/>
              </a:defRPr>
            </a:lvl1pPr>
          </a:lstStyle>
          <a:p>
            <a:pPr>
              <a:defRPr/>
            </a:pPr>
            <a:fld id="{8CFA05EF-D2F8-4E05-B395-DE74EAF43DFD}" type="slidenum">
              <a:rPr lang="zh-TW" altLang="en-US">
                <a:ea typeface="新細明體"/>
              </a:rPr>
              <a:pPr>
                <a:defRPr/>
              </a:pPr>
              <a:t>‹#›</a:t>
            </a:fld>
            <a:endParaRPr lang="en-US" altLang="zh-TW">
              <a:ea typeface="新細明體"/>
            </a:endParaRPr>
          </a:p>
        </p:txBody>
      </p:sp>
    </p:spTree>
    <p:extLst>
      <p:ext uri="{BB962C8B-B14F-4D97-AF65-F5344CB8AC3E}">
        <p14:creationId xmlns:p14="http://schemas.microsoft.com/office/powerpoint/2010/main" val="35062508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282340"/>
            <a:ext cx="7886700" cy="2139553"/>
          </a:xfrm>
        </p:spPr>
        <p:txBody>
          <a:bodyPr anchor="b"/>
          <a:lstStyle>
            <a:lvl1pPr>
              <a:defRPr sz="45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fontAlgn="auto">
              <a:spcBef>
                <a:spcPts val="0"/>
              </a:spcBef>
              <a:spcAft>
                <a:spcPts val="0"/>
              </a:spcAft>
              <a:defRPr kumimoji="1">
                <a:latin typeface="Arial" pitchFamily="34" charset="0"/>
              </a:defRPr>
            </a:lvl1pPr>
          </a:lstStyle>
          <a:p>
            <a:pPr>
              <a:defRPr/>
            </a:pPr>
            <a:fld id="{09943956-AF03-4EAD-9C0F-221C5414BF38}" type="datetime1">
              <a:rPr lang="zh-TW" altLang="en-US"/>
              <a:pPr>
                <a:defRPr/>
              </a:pPr>
              <a:t>2018/4/30</a:t>
            </a:fld>
            <a:endParaRPr lang="en-US" altLang="zh-TW"/>
          </a:p>
        </p:txBody>
      </p:sp>
      <p:sp>
        <p:nvSpPr>
          <p:cNvPr id="5" name="頁尾版面配置區 4"/>
          <p:cNvSpPr>
            <a:spLocks noGrp="1"/>
          </p:cNvSpPr>
          <p:nvPr>
            <p:ph type="ftr" sz="quarter" idx="11"/>
          </p:nvPr>
        </p:nvSpPr>
        <p:spPr/>
        <p:txBody>
          <a:bodyPr/>
          <a:lstStyle>
            <a:lvl1pPr fontAlgn="base">
              <a:spcBef>
                <a:spcPct val="0"/>
              </a:spcBef>
              <a:spcAft>
                <a:spcPct val="0"/>
              </a:spcAft>
              <a:defRPr kumimoji="1">
                <a:latin typeface="Arial" charset="0"/>
                <a:ea typeface="新細明體" charset="-12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fontAlgn="auto">
              <a:spcBef>
                <a:spcPts val="0"/>
              </a:spcBef>
              <a:spcAft>
                <a:spcPts val="0"/>
              </a:spcAft>
              <a:defRPr kumimoji="1">
                <a:latin typeface="Arial" panose="020B0604020202020204" pitchFamily="34" charset="0"/>
              </a:defRPr>
            </a:lvl1pPr>
          </a:lstStyle>
          <a:p>
            <a:pPr>
              <a:defRPr/>
            </a:pPr>
            <a:fld id="{ADA3F673-560C-41BA-8080-EE8B77153FA2}" type="slidenum">
              <a:rPr lang="zh-TW" altLang="en-US">
                <a:ea typeface="新細明體"/>
              </a:rPr>
              <a:pPr>
                <a:defRPr/>
              </a:pPr>
              <a:t>‹#›</a:t>
            </a:fld>
            <a:endParaRPr lang="en-US" altLang="zh-TW">
              <a:ea typeface="新細明體"/>
            </a:endParaRPr>
          </a:p>
        </p:txBody>
      </p:sp>
    </p:spTree>
    <p:extLst>
      <p:ext uri="{BB962C8B-B14F-4D97-AF65-F5344CB8AC3E}">
        <p14:creationId xmlns:p14="http://schemas.microsoft.com/office/powerpoint/2010/main" val="35098014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28650" y="1369219"/>
            <a:ext cx="3886200" cy="3263504"/>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29150" y="1369219"/>
            <a:ext cx="3886200" cy="3263504"/>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fontAlgn="auto">
              <a:spcBef>
                <a:spcPts val="0"/>
              </a:spcBef>
              <a:spcAft>
                <a:spcPts val="0"/>
              </a:spcAft>
              <a:defRPr kumimoji="1">
                <a:latin typeface="Arial" pitchFamily="34" charset="0"/>
              </a:defRPr>
            </a:lvl1pPr>
          </a:lstStyle>
          <a:p>
            <a:pPr>
              <a:defRPr/>
            </a:pPr>
            <a:fld id="{A025864B-448D-4A32-83DD-8B4B32466F64}" type="datetime1">
              <a:rPr lang="zh-TW" altLang="en-US"/>
              <a:pPr>
                <a:defRPr/>
              </a:pPr>
              <a:t>2018/4/30</a:t>
            </a:fld>
            <a:endParaRPr lang="en-US" altLang="zh-TW"/>
          </a:p>
        </p:txBody>
      </p:sp>
      <p:sp>
        <p:nvSpPr>
          <p:cNvPr id="6" name="頁尾版面配置區 5"/>
          <p:cNvSpPr>
            <a:spLocks noGrp="1"/>
          </p:cNvSpPr>
          <p:nvPr>
            <p:ph type="ftr" sz="quarter" idx="11"/>
          </p:nvPr>
        </p:nvSpPr>
        <p:spPr/>
        <p:txBody>
          <a:bodyPr/>
          <a:lstStyle>
            <a:lvl1pPr fontAlgn="base">
              <a:spcBef>
                <a:spcPct val="0"/>
              </a:spcBef>
              <a:spcAft>
                <a:spcPct val="0"/>
              </a:spcAft>
              <a:defRPr kumimoji="1">
                <a:latin typeface="Arial" charset="0"/>
                <a:ea typeface="新細明體" charset="-120"/>
              </a:defRPr>
            </a:lvl1pPr>
          </a:lstStyle>
          <a:p>
            <a:pPr>
              <a:defRPr/>
            </a:pPr>
            <a:endParaRPr lang="zh-TW" altLang="en-US"/>
          </a:p>
        </p:txBody>
      </p:sp>
      <p:sp>
        <p:nvSpPr>
          <p:cNvPr id="7" name="投影片編號版面配置區 6"/>
          <p:cNvSpPr>
            <a:spLocks noGrp="1"/>
          </p:cNvSpPr>
          <p:nvPr>
            <p:ph type="sldNum" sz="quarter" idx="12"/>
          </p:nvPr>
        </p:nvSpPr>
        <p:spPr/>
        <p:txBody>
          <a:bodyPr/>
          <a:lstStyle>
            <a:lvl1pPr fontAlgn="auto">
              <a:spcBef>
                <a:spcPts val="0"/>
              </a:spcBef>
              <a:spcAft>
                <a:spcPts val="0"/>
              </a:spcAft>
              <a:defRPr kumimoji="1">
                <a:latin typeface="Arial" panose="020B0604020202020204" pitchFamily="34" charset="0"/>
              </a:defRPr>
            </a:lvl1pPr>
          </a:lstStyle>
          <a:p>
            <a:pPr>
              <a:defRPr/>
            </a:pPr>
            <a:fld id="{8CD959D1-ED14-4E4C-9FE5-43F7615E08FD}" type="slidenum">
              <a:rPr lang="zh-TW" altLang="en-US">
                <a:ea typeface="新細明體"/>
              </a:rPr>
              <a:pPr>
                <a:defRPr/>
              </a:pPr>
              <a:t>‹#›</a:t>
            </a:fld>
            <a:endParaRPr lang="en-US" altLang="zh-TW">
              <a:ea typeface="新細明體"/>
            </a:endParaRPr>
          </a:p>
        </p:txBody>
      </p:sp>
    </p:spTree>
    <p:extLst>
      <p:ext uri="{BB962C8B-B14F-4D97-AF65-F5344CB8AC3E}">
        <p14:creationId xmlns:p14="http://schemas.microsoft.com/office/powerpoint/2010/main" val="14184290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273847"/>
            <a:ext cx="7886700" cy="994172"/>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內容版面配置區 3"/>
          <p:cNvSpPr>
            <a:spLocks noGrp="1"/>
          </p:cNvSpPr>
          <p:nvPr>
            <p:ph sz="half" idx="2"/>
          </p:nvPr>
        </p:nvSpPr>
        <p:spPr>
          <a:xfrm>
            <a:off x="629842" y="1878806"/>
            <a:ext cx="3868340" cy="2763441"/>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7" y="1878806"/>
            <a:ext cx="3887391" cy="2763441"/>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fontAlgn="auto">
              <a:spcBef>
                <a:spcPts val="0"/>
              </a:spcBef>
              <a:spcAft>
                <a:spcPts val="0"/>
              </a:spcAft>
              <a:defRPr kumimoji="1">
                <a:latin typeface="Arial" pitchFamily="34" charset="0"/>
              </a:defRPr>
            </a:lvl1pPr>
          </a:lstStyle>
          <a:p>
            <a:pPr>
              <a:defRPr/>
            </a:pPr>
            <a:fld id="{1C2790F7-F2BB-482F-AF66-5FF6A4EABB79}" type="datetime1">
              <a:rPr lang="zh-TW" altLang="en-US"/>
              <a:pPr>
                <a:defRPr/>
              </a:pPr>
              <a:t>2018/4/30</a:t>
            </a:fld>
            <a:endParaRPr lang="en-US" altLang="zh-TW"/>
          </a:p>
        </p:txBody>
      </p:sp>
      <p:sp>
        <p:nvSpPr>
          <p:cNvPr id="8" name="頁尾版面配置區 7"/>
          <p:cNvSpPr>
            <a:spLocks noGrp="1"/>
          </p:cNvSpPr>
          <p:nvPr>
            <p:ph type="ftr" sz="quarter" idx="11"/>
          </p:nvPr>
        </p:nvSpPr>
        <p:spPr/>
        <p:txBody>
          <a:bodyPr/>
          <a:lstStyle>
            <a:lvl1pPr fontAlgn="base">
              <a:spcBef>
                <a:spcPct val="0"/>
              </a:spcBef>
              <a:spcAft>
                <a:spcPct val="0"/>
              </a:spcAft>
              <a:defRPr kumimoji="1">
                <a:latin typeface="Arial" charset="0"/>
                <a:ea typeface="新細明體" charset="-120"/>
              </a:defRPr>
            </a:lvl1pPr>
          </a:lstStyle>
          <a:p>
            <a:pPr>
              <a:defRPr/>
            </a:pPr>
            <a:endParaRPr lang="zh-TW" altLang="en-US"/>
          </a:p>
        </p:txBody>
      </p:sp>
      <p:sp>
        <p:nvSpPr>
          <p:cNvPr id="9" name="投影片編號版面配置區 8"/>
          <p:cNvSpPr>
            <a:spLocks noGrp="1"/>
          </p:cNvSpPr>
          <p:nvPr>
            <p:ph type="sldNum" sz="quarter" idx="12"/>
          </p:nvPr>
        </p:nvSpPr>
        <p:spPr/>
        <p:txBody>
          <a:bodyPr/>
          <a:lstStyle>
            <a:lvl1pPr fontAlgn="auto">
              <a:spcBef>
                <a:spcPts val="0"/>
              </a:spcBef>
              <a:spcAft>
                <a:spcPts val="0"/>
              </a:spcAft>
              <a:defRPr kumimoji="1">
                <a:latin typeface="Arial" panose="020B0604020202020204" pitchFamily="34" charset="0"/>
              </a:defRPr>
            </a:lvl1pPr>
          </a:lstStyle>
          <a:p>
            <a:pPr>
              <a:defRPr/>
            </a:pPr>
            <a:fld id="{495B2A0F-ABC9-4BDD-BB12-2560FB53B01C}" type="slidenum">
              <a:rPr lang="zh-TW" altLang="en-US">
                <a:ea typeface="新細明體"/>
              </a:rPr>
              <a:pPr>
                <a:defRPr/>
              </a:pPr>
              <a:t>‹#›</a:t>
            </a:fld>
            <a:endParaRPr lang="en-US" altLang="zh-TW">
              <a:ea typeface="新細明體"/>
            </a:endParaRPr>
          </a:p>
        </p:txBody>
      </p:sp>
    </p:spTree>
    <p:extLst>
      <p:ext uri="{BB962C8B-B14F-4D97-AF65-F5344CB8AC3E}">
        <p14:creationId xmlns:p14="http://schemas.microsoft.com/office/powerpoint/2010/main" val="1347327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2.pn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6" Type="http://schemas.openxmlformats.org/officeDocument/2006/relationships/image" Target="../media/image1.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7.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6" Type="http://schemas.openxmlformats.org/officeDocument/2006/relationships/image" Target="../media/image1.pn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8.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6" tIns="45713" rIns="91426" bIns="45713"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6" tIns="45713" rIns="91426" bIns="45713"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26" tIns="45713" rIns="91426" bIns="45713" rtlCol="0" anchor="ctr"/>
          <a:lstStyle>
            <a:lvl1pPr algn="l">
              <a:defRPr sz="1200">
                <a:solidFill>
                  <a:schemeClr val="tx1">
                    <a:tint val="75000"/>
                  </a:schemeClr>
                </a:solidFill>
                <a:latin typeface="Century Gothic" panose="020B0502020202020204" pitchFamily="34" charset="0"/>
              </a:defRPr>
            </a:lvl1pPr>
          </a:lstStyle>
          <a:p>
            <a:fld id="{FA598E11-1D96-40DF-9AA1-C953A773EE3E}" type="datetimeFigureOut">
              <a:rPr lang="en-US" smtClean="0"/>
              <a:pPr/>
              <a:t>4/30/2018</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6" tIns="45713" rIns="91426" bIns="45713" rtlCol="0" anchor="ctr"/>
          <a:lstStyle>
            <a:lvl1pPr algn="ctr">
              <a:defRPr sz="1200">
                <a:solidFill>
                  <a:schemeClr val="tx1">
                    <a:tint val="75000"/>
                  </a:schemeClr>
                </a:solidFill>
                <a:latin typeface="Century Gothic" panose="020B0502020202020204" pitchFamily="34" charset="0"/>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6" tIns="45713" rIns="91426" bIns="45713" rtlCol="0" anchor="ctr"/>
          <a:lstStyle>
            <a:lvl1pPr algn="r">
              <a:defRPr sz="1200">
                <a:solidFill>
                  <a:schemeClr val="tx1">
                    <a:tint val="75000"/>
                  </a:schemeClr>
                </a:solidFill>
                <a:latin typeface="Century Gothic" panose="020B0502020202020204" pitchFamily="34" charset="0"/>
              </a:defRPr>
            </a:lvl1pPr>
          </a:lstStyle>
          <a:p>
            <a:fld id="{29F38087-800E-4021-837F-A369F2D41BD5}" type="slidenum">
              <a:rPr lang="en-US" smtClean="0"/>
              <a:pPr/>
              <a:t>‹#›</a:t>
            </a:fld>
            <a:endParaRPr lang="en-US" dirty="0"/>
          </a:p>
        </p:txBody>
      </p:sp>
    </p:spTree>
    <p:extLst>
      <p:ext uri="{BB962C8B-B14F-4D97-AF65-F5344CB8AC3E}">
        <p14:creationId xmlns:p14="http://schemas.microsoft.com/office/powerpoint/2010/main" val="2492464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43" rtl="0" eaLnBrk="1" latinLnBrk="0" hangingPunct="1">
        <a:spcBef>
          <a:spcPct val="0"/>
        </a:spcBef>
        <a:buNone/>
        <a:defRPr sz="4400" kern="1200">
          <a:solidFill>
            <a:schemeClr val="tx1"/>
          </a:solidFill>
          <a:latin typeface="Century Gothic" panose="020B0502020202020204" pitchFamily="34" charset="0"/>
          <a:ea typeface="+mj-ea"/>
          <a:cs typeface="+mj-cs"/>
        </a:defRPr>
      </a:lvl1pPr>
    </p:titleStyle>
    <p:bodyStyle>
      <a:lvl1pPr marL="342839" indent="-342839" algn="l" defTabSz="914243" rtl="0" eaLnBrk="1" latinLnBrk="0" hangingPunct="1">
        <a:spcBef>
          <a:spcPct val="200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1pPr>
      <a:lvl2pPr marL="742823" indent="-285701" algn="l" defTabSz="914243"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2801" indent="-228558" algn="l" defTabSz="914243"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599920" indent="-228558" algn="l" defTabSz="914243"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057042" indent="-228558" algn="l" defTabSz="914243"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159"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2"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2"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1"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43" rtl="0" eaLnBrk="1" latinLnBrk="0" hangingPunct="1">
        <a:defRPr sz="1800" kern="1200">
          <a:solidFill>
            <a:schemeClr val="tx1"/>
          </a:solidFill>
          <a:latin typeface="+mn-lt"/>
          <a:ea typeface="+mn-ea"/>
          <a:cs typeface="+mn-cs"/>
        </a:defRPr>
      </a:lvl1pPr>
      <a:lvl2pPr marL="457118" algn="l" defTabSz="914243" rtl="0" eaLnBrk="1" latinLnBrk="0" hangingPunct="1">
        <a:defRPr sz="1800" kern="1200">
          <a:solidFill>
            <a:schemeClr val="tx1"/>
          </a:solidFill>
          <a:latin typeface="+mn-lt"/>
          <a:ea typeface="+mn-ea"/>
          <a:cs typeface="+mn-cs"/>
        </a:defRPr>
      </a:lvl2pPr>
      <a:lvl3pPr marL="914243" algn="l" defTabSz="914243" rtl="0" eaLnBrk="1" latinLnBrk="0" hangingPunct="1">
        <a:defRPr sz="1800" kern="1200">
          <a:solidFill>
            <a:schemeClr val="tx1"/>
          </a:solidFill>
          <a:latin typeface="+mn-lt"/>
          <a:ea typeface="+mn-ea"/>
          <a:cs typeface="+mn-cs"/>
        </a:defRPr>
      </a:lvl3pPr>
      <a:lvl4pPr marL="1371362" algn="l" defTabSz="914243" rtl="0" eaLnBrk="1" latinLnBrk="0" hangingPunct="1">
        <a:defRPr sz="1800" kern="1200">
          <a:solidFill>
            <a:schemeClr val="tx1"/>
          </a:solidFill>
          <a:latin typeface="+mn-lt"/>
          <a:ea typeface="+mn-ea"/>
          <a:cs typeface="+mn-cs"/>
        </a:defRPr>
      </a:lvl4pPr>
      <a:lvl5pPr marL="1828484" algn="l" defTabSz="914243" rtl="0" eaLnBrk="1" latinLnBrk="0" hangingPunct="1">
        <a:defRPr sz="1800" kern="1200">
          <a:solidFill>
            <a:schemeClr val="tx1"/>
          </a:solidFill>
          <a:latin typeface="+mn-lt"/>
          <a:ea typeface="+mn-ea"/>
          <a:cs typeface="+mn-cs"/>
        </a:defRPr>
      </a:lvl5pPr>
      <a:lvl6pPr marL="2285601" algn="l" defTabSz="914243" rtl="0" eaLnBrk="1" latinLnBrk="0" hangingPunct="1">
        <a:defRPr sz="1800" kern="1200">
          <a:solidFill>
            <a:schemeClr val="tx1"/>
          </a:solidFill>
          <a:latin typeface="+mn-lt"/>
          <a:ea typeface="+mn-ea"/>
          <a:cs typeface="+mn-cs"/>
        </a:defRPr>
      </a:lvl6pPr>
      <a:lvl7pPr marL="2742719" algn="l" defTabSz="914243" rtl="0" eaLnBrk="1" latinLnBrk="0" hangingPunct="1">
        <a:defRPr sz="1800" kern="1200">
          <a:solidFill>
            <a:schemeClr val="tx1"/>
          </a:solidFill>
          <a:latin typeface="+mn-lt"/>
          <a:ea typeface="+mn-ea"/>
          <a:cs typeface="+mn-cs"/>
        </a:defRPr>
      </a:lvl7pPr>
      <a:lvl8pPr marL="3199840" algn="l" defTabSz="914243" rtl="0" eaLnBrk="1" latinLnBrk="0" hangingPunct="1">
        <a:defRPr sz="1800" kern="1200">
          <a:solidFill>
            <a:schemeClr val="tx1"/>
          </a:solidFill>
          <a:latin typeface="+mn-lt"/>
          <a:ea typeface="+mn-ea"/>
          <a:cs typeface="+mn-cs"/>
        </a:defRPr>
      </a:lvl8pPr>
      <a:lvl9pPr marL="3656960" algn="l" defTabSz="91424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031227">
            <a:alpha val="98822"/>
          </a:srgbClr>
        </a:solidFill>
        <a:effectLst/>
      </p:bgPr>
    </p:bg>
    <p:spTree>
      <p:nvGrpSpPr>
        <p:cNvPr id="1" name=""/>
        <p:cNvGrpSpPr/>
        <p:nvPr/>
      </p:nvGrpSpPr>
      <p:grpSpPr>
        <a:xfrm>
          <a:off x="0" y="0"/>
          <a:ext cx="0" cy="0"/>
          <a:chOff x="0" y="0"/>
          <a:chExt cx="0" cy="0"/>
        </a:xfrm>
      </p:grpSpPr>
      <p:pic>
        <p:nvPicPr>
          <p:cNvPr id="177154" name="圖片 8">
            <a:hlinkClick r:id="" action="ppaction://media"/>
          </p:cNvPr>
          <p:cNvPicPr>
            <a:picLocks noRot="1" noChangeAspect="1"/>
          </p:cNvPicPr>
          <p:nvPr/>
        </p:nvPicPr>
        <p:blipFill>
          <a:blip r:embed="rId13">
            <a:extLst>
              <a:ext uri="{28A0092B-C50C-407E-A947-70E740481C1C}">
                <a14:useLocalDpi xmlns:a14="http://schemas.microsoft.com/office/drawing/2010/main" val="0"/>
              </a:ext>
            </a:extLst>
          </a:blip>
          <a:srcRect l="12413" r="16901"/>
          <a:stretch>
            <a:fillRect/>
          </a:stretch>
        </p:blipFill>
        <p:spPr bwMode="auto">
          <a:xfrm>
            <a:off x="-30163" y="0"/>
            <a:ext cx="122872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a:off x="1214438" y="2"/>
            <a:ext cx="0" cy="5163741"/>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77156" name="Title Placeholder 1"/>
          <p:cNvSpPr>
            <a:spLocks noGrp="1"/>
          </p:cNvSpPr>
          <p:nvPr>
            <p:ph type="title"/>
          </p:nvPr>
        </p:nvSpPr>
        <p:spPr bwMode="auto">
          <a:xfrm>
            <a:off x="2057400" y="205978"/>
            <a:ext cx="6629400"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endParaRPr lang="en-US" altLang="zh-TW"/>
          </a:p>
        </p:txBody>
      </p:sp>
      <p:sp>
        <p:nvSpPr>
          <p:cNvPr id="177157" name="Text Placeholder 2"/>
          <p:cNvSpPr>
            <a:spLocks noGrp="1"/>
          </p:cNvSpPr>
          <p:nvPr>
            <p:ph type="body" idx="1"/>
          </p:nvPr>
        </p:nvSpPr>
        <p:spPr bwMode="auto">
          <a:xfrm>
            <a:off x="2057400" y="914401"/>
            <a:ext cx="6629400" cy="368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endParaRPr lang="en-US" altLang="zh-TW"/>
          </a:p>
        </p:txBody>
      </p:sp>
      <p:sp>
        <p:nvSpPr>
          <p:cNvPr id="11" name="Date Placeholder 3"/>
          <p:cNvSpPr>
            <a:spLocks noGrp="1"/>
          </p:cNvSpPr>
          <p:nvPr>
            <p:ph type="dt" sz="half" idx="2"/>
          </p:nvPr>
        </p:nvSpPr>
        <p:spPr>
          <a:xfrm>
            <a:off x="457200" y="4767264"/>
            <a:ext cx="2133600" cy="273844"/>
          </a:xfrm>
          <a:prstGeom prst="rect">
            <a:avLst/>
          </a:prstGeom>
        </p:spPr>
        <p:txBody>
          <a:bodyPr vert="horz" wrap="square" lIns="91440" tIns="45720" rIns="91440" bIns="45720" numCol="1" anchor="ctr" anchorCtr="0" compatLnSpc="1">
            <a:prstTxWarp prst="textNoShape">
              <a:avLst/>
            </a:prstTxWarp>
          </a:bodyPr>
          <a:lstStyle>
            <a:lvl1pPr defTabSz="914400" eaLnBrk="1" hangingPunct="1">
              <a:defRPr kumimoji="0" sz="1200">
                <a:solidFill>
                  <a:srgbClr val="898989"/>
                </a:solidFill>
                <a:latin typeface="Calibri" charset="0"/>
                <a:ea typeface="新細明體" charset="0"/>
                <a:cs typeface="新細明體" charset="0"/>
              </a:defRPr>
            </a:lvl1pPr>
          </a:lstStyle>
          <a:p>
            <a:pPr fontAlgn="base">
              <a:spcBef>
                <a:spcPct val="0"/>
              </a:spcBef>
              <a:spcAft>
                <a:spcPct val="0"/>
              </a:spcAft>
              <a:defRPr/>
            </a:pPr>
            <a:fld id="{58C5EBD5-4E31-42E3-8D05-EA14473866A3}" type="datetimeFigureOut">
              <a:rPr lang="en-US" altLang="zh-TW"/>
              <a:pPr fontAlgn="base">
                <a:spcBef>
                  <a:spcPct val="0"/>
                </a:spcBef>
                <a:spcAft>
                  <a:spcPct val="0"/>
                </a:spcAft>
                <a:defRPr/>
              </a:pPr>
              <a:t>4/30/2018</a:t>
            </a:fld>
            <a:endParaRPr lang="en-US" altLang="zh-TW"/>
          </a:p>
        </p:txBody>
      </p:sp>
      <p:sp>
        <p:nvSpPr>
          <p:cNvPr id="12"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defTabSz="914400" eaLnBrk="1" fontAlgn="auto" hangingPunct="1">
              <a:spcBef>
                <a:spcPts val="0"/>
              </a:spcBef>
              <a:spcAft>
                <a:spcPts val="0"/>
              </a:spcAft>
              <a:defRPr kumimoji="0" sz="1200">
                <a:solidFill>
                  <a:prstClr val="black">
                    <a:tint val="75000"/>
                  </a:prstClr>
                </a:solidFill>
                <a:latin typeface="標楷體"/>
                <a:ea typeface="新細明體"/>
                <a:cs typeface="新細明體" charset="0"/>
              </a:defRPr>
            </a:lvl1pPr>
          </a:lstStyle>
          <a:p>
            <a:pPr>
              <a:defRPr/>
            </a:pPr>
            <a:endParaRPr lang="en-US"/>
          </a:p>
        </p:txBody>
      </p:sp>
      <p:sp>
        <p:nvSpPr>
          <p:cNvPr id="13" name="Slide Number Placeholder 5"/>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defTabSz="914400" eaLnBrk="1" hangingPunct="1">
              <a:defRPr kumimoji="0" sz="1200">
                <a:solidFill>
                  <a:srgbClr val="898989"/>
                </a:solidFill>
                <a:latin typeface="Calibri" charset="0"/>
                <a:ea typeface="新細明體" charset="0"/>
                <a:cs typeface="新細明體" charset="0"/>
              </a:defRPr>
            </a:lvl1pPr>
          </a:lstStyle>
          <a:p>
            <a:pPr fontAlgn="base">
              <a:spcBef>
                <a:spcPct val="0"/>
              </a:spcBef>
              <a:spcAft>
                <a:spcPct val="0"/>
              </a:spcAft>
              <a:defRPr/>
            </a:pPr>
            <a:fld id="{51612F61-C0AF-8B43-A209-26CAC465445A}" type="slidenum">
              <a:rPr lang="en-US" altLang="zh-TW"/>
              <a:pPr fontAlgn="base">
                <a:spcBef>
                  <a:spcPct val="0"/>
                </a:spcBef>
                <a:spcAft>
                  <a:spcPct val="0"/>
                </a:spcAft>
                <a:defRPr/>
              </a:pPr>
              <a:t>‹#›</a:t>
            </a:fld>
            <a:endParaRPr lang="en-US" altLang="zh-TW"/>
          </a:p>
        </p:txBody>
      </p:sp>
    </p:spTree>
    <p:extLst>
      <p:ext uri="{BB962C8B-B14F-4D97-AF65-F5344CB8AC3E}">
        <p14:creationId xmlns:p14="http://schemas.microsoft.com/office/powerpoint/2010/main" val="3396697354"/>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l" rtl="0" eaLnBrk="0" fontAlgn="base" hangingPunct="0">
        <a:spcBef>
          <a:spcPct val="0"/>
        </a:spcBef>
        <a:spcAft>
          <a:spcPct val="0"/>
        </a:spcAft>
        <a:defRPr kumimoji="1" sz="4400">
          <a:solidFill>
            <a:srgbClr val="EED93A"/>
          </a:solidFill>
          <a:latin typeface="+mj-lt"/>
          <a:ea typeface="+mj-ea"/>
          <a:cs typeface="新細明體" charset="0"/>
        </a:defRPr>
      </a:lvl1pPr>
      <a:lvl2pPr algn="l" rtl="0" eaLnBrk="0" fontAlgn="base" hangingPunct="0">
        <a:spcBef>
          <a:spcPct val="0"/>
        </a:spcBef>
        <a:spcAft>
          <a:spcPct val="0"/>
        </a:spcAft>
        <a:defRPr kumimoji="1" sz="4400">
          <a:solidFill>
            <a:srgbClr val="EED93A"/>
          </a:solidFill>
          <a:latin typeface="標楷體" pitchFamily="65" charset="-120"/>
          <a:ea typeface="新細明體" charset="-120"/>
          <a:cs typeface="新細明體" charset="0"/>
        </a:defRPr>
      </a:lvl2pPr>
      <a:lvl3pPr algn="l" rtl="0" eaLnBrk="0" fontAlgn="base" hangingPunct="0">
        <a:spcBef>
          <a:spcPct val="0"/>
        </a:spcBef>
        <a:spcAft>
          <a:spcPct val="0"/>
        </a:spcAft>
        <a:defRPr kumimoji="1" sz="4400">
          <a:solidFill>
            <a:srgbClr val="EED93A"/>
          </a:solidFill>
          <a:latin typeface="標楷體" pitchFamily="65" charset="-120"/>
          <a:ea typeface="新細明體" charset="-120"/>
          <a:cs typeface="新細明體" charset="0"/>
        </a:defRPr>
      </a:lvl3pPr>
      <a:lvl4pPr algn="l" rtl="0" eaLnBrk="0" fontAlgn="base" hangingPunct="0">
        <a:spcBef>
          <a:spcPct val="0"/>
        </a:spcBef>
        <a:spcAft>
          <a:spcPct val="0"/>
        </a:spcAft>
        <a:defRPr kumimoji="1" sz="4400">
          <a:solidFill>
            <a:srgbClr val="EED93A"/>
          </a:solidFill>
          <a:latin typeface="標楷體" pitchFamily="65" charset="-120"/>
          <a:ea typeface="新細明體" charset="-120"/>
          <a:cs typeface="新細明體" charset="0"/>
        </a:defRPr>
      </a:lvl4pPr>
      <a:lvl5pPr algn="l" rtl="0" eaLnBrk="0" fontAlgn="base" hangingPunct="0">
        <a:spcBef>
          <a:spcPct val="0"/>
        </a:spcBef>
        <a:spcAft>
          <a:spcPct val="0"/>
        </a:spcAft>
        <a:defRPr kumimoji="1" sz="4400">
          <a:solidFill>
            <a:srgbClr val="EED93A"/>
          </a:solidFill>
          <a:latin typeface="標楷體" pitchFamily="65" charset="-120"/>
          <a:ea typeface="新細明體" charset="-120"/>
          <a:cs typeface="新細明體" charset="0"/>
        </a:defRPr>
      </a:lvl5pPr>
      <a:lvl6pPr marL="457200" algn="l" rtl="0" fontAlgn="base">
        <a:spcBef>
          <a:spcPct val="0"/>
        </a:spcBef>
        <a:spcAft>
          <a:spcPct val="0"/>
        </a:spcAft>
        <a:defRPr kumimoji="1" sz="4400">
          <a:solidFill>
            <a:srgbClr val="EED93A"/>
          </a:solidFill>
          <a:latin typeface="標楷體" pitchFamily="65" charset="-120"/>
          <a:ea typeface="新細明體" charset="-120"/>
        </a:defRPr>
      </a:lvl6pPr>
      <a:lvl7pPr marL="914400" algn="l" rtl="0" fontAlgn="base">
        <a:spcBef>
          <a:spcPct val="0"/>
        </a:spcBef>
        <a:spcAft>
          <a:spcPct val="0"/>
        </a:spcAft>
        <a:defRPr kumimoji="1" sz="4400">
          <a:solidFill>
            <a:srgbClr val="EED93A"/>
          </a:solidFill>
          <a:latin typeface="標楷體" pitchFamily="65" charset="-120"/>
          <a:ea typeface="新細明體" charset="-120"/>
        </a:defRPr>
      </a:lvl7pPr>
      <a:lvl8pPr marL="1371600" algn="l" rtl="0" fontAlgn="base">
        <a:spcBef>
          <a:spcPct val="0"/>
        </a:spcBef>
        <a:spcAft>
          <a:spcPct val="0"/>
        </a:spcAft>
        <a:defRPr kumimoji="1" sz="4400">
          <a:solidFill>
            <a:srgbClr val="EED93A"/>
          </a:solidFill>
          <a:latin typeface="標楷體" pitchFamily="65" charset="-120"/>
          <a:ea typeface="新細明體" charset="-120"/>
        </a:defRPr>
      </a:lvl8pPr>
      <a:lvl9pPr marL="1828800" algn="l" rtl="0" fontAlgn="base">
        <a:spcBef>
          <a:spcPct val="0"/>
        </a:spcBef>
        <a:spcAft>
          <a:spcPct val="0"/>
        </a:spcAft>
        <a:defRPr kumimoji="1" sz="4400">
          <a:solidFill>
            <a:srgbClr val="EED93A"/>
          </a:solidFill>
          <a:latin typeface="標楷體" pitchFamily="65" charset="-120"/>
          <a:ea typeface="新細明體" charset="-120"/>
        </a:defRPr>
      </a:lvl9pPr>
    </p:titleStyle>
    <p:bodyStyle>
      <a:lvl1pPr marL="342900" indent="-342900" algn="l" rtl="0" eaLnBrk="0" fontAlgn="base" hangingPunct="0">
        <a:spcBef>
          <a:spcPct val="20000"/>
        </a:spcBef>
        <a:spcAft>
          <a:spcPct val="0"/>
        </a:spcAft>
        <a:defRPr kumimoji="1" sz="3600">
          <a:solidFill>
            <a:schemeClr val="bg1"/>
          </a:solidFill>
          <a:latin typeface="+mn-lt"/>
          <a:ea typeface="+mn-ea"/>
          <a:cs typeface="新細明體" charset="0"/>
        </a:defRPr>
      </a:lvl1pPr>
      <a:lvl2pPr marL="742950" indent="-285750" algn="l" rtl="0" eaLnBrk="0" fontAlgn="base" hangingPunct="0">
        <a:spcBef>
          <a:spcPct val="20000"/>
        </a:spcBef>
        <a:spcAft>
          <a:spcPct val="0"/>
        </a:spcAft>
        <a:defRPr kumimoji="1" sz="3600">
          <a:solidFill>
            <a:schemeClr val="bg1"/>
          </a:solidFill>
          <a:latin typeface="+mn-lt"/>
          <a:ea typeface="+mn-ea"/>
        </a:defRPr>
      </a:lvl2pPr>
      <a:lvl3pPr marL="1143000" indent="-228600" algn="l" rtl="0" eaLnBrk="0" fontAlgn="base" hangingPunct="0">
        <a:spcBef>
          <a:spcPct val="20000"/>
        </a:spcBef>
        <a:spcAft>
          <a:spcPct val="0"/>
        </a:spcAft>
        <a:defRPr kumimoji="1" sz="3600">
          <a:solidFill>
            <a:schemeClr val="bg1"/>
          </a:solidFill>
          <a:latin typeface="+mn-lt"/>
          <a:ea typeface="+mn-ea"/>
        </a:defRPr>
      </a:lvl3pPr>
      <a:lvl4pPr marL="1600200" indent="-228600" algn="l" rtl="0" eaLnBrk="0" fontAlgn="base" hangingPunct="0">
        <a:spcBef>
          <a:spcPct val="20000"/>
        </a:spcBef>
        <a:spcAft>
          <a:spcPct val="0"/>
        </a:spcAft>
        <a:defRPr kumimoji="1" sz="3600">
          <a:solidFill>
            <a:schemeClr val="bg1"/>
          </a:solidFill>
          <a:latin typeface="+mn-lt"/>
          <a:ea typeface="+mn-ea"/>
        </a:defRPr>
      </a:lvl4pPr>
      <a:lvl5pPr marL="2057400" indent="-228600" algn="l" rtl="0" eaLnBrk="0" fontAlgn="base" hangingPunct="0">
        <a:spcBef>
          <a:spcPct val="20000"/>
        </a:spcBef>
        <a:spcAft>
          <a:spcPct val="0"/>
        </a:spcAft>
        <a:defRPr kumimoji="1" sz="3600">
          <a:solidFill>
            <a:schemeClr val="bg1"/>
          </a:solidFill>
          <a:latin typeface="+mn-lt"/>
          <a:ea typeface="+mn-ea"/>
        </a:defRPr>
      </a:lvl5pPr>
      <a:lvl6pPr marL="2514600" indent="-228600" algn="l" rtl="0" fontAlgn="base">
        <a:spcBef>
          <a:spcPct val="20000"/>
        </a:spcBef>
        <a:spcAft>
          <a:spcPct val="0"/>
        </a:spcAft>
        <a:defRPr kumimoji="1" sz="3600">
          <a:solidFill>
            <a:schemeClr val="bg1"/>
          </a:solidFill>
          <a:latin typeface="+mn-lt"/>
          <a:ea typeface="+mn-ea"/>
        </a:defRPr>
      </a:lvl6pPr>
      <a:lvl7pPr marL="2971800" indent="-228600" algn="l" rtl="0" fontAlgn="base">
        <a:spcBef>
          <a:spcPct val="20000"/>
        </a:spcBef>
        <a:spcAft>
          <a:spcPct val="0"/>
        </a:spcAft>
        <a:defRPr kumimoji="1" sz="3600">
          <a:solidFill>
            <a:schemeClr val="bg1"/>
          </a:solidFill>
          <a:latin typeface="+mn-lt"/>
          <a:ea typeface="+mn-ea"/>
        </a:defRPr>
      </a:lvl7pPr>
      <a:lvl8pPr marL="3429000" indent="-228600" algn="l" rtl="0" fontAlgn="base">
        <a:spcBef>
          <a:spcPct val="20000"/>
        </a:spcBef>
        <a:spcAft>
          <a:spcPct val="0"/>
        </a:spcAft>
        <a:defRPr kumimoji="1" sz="3600">
          <a:solidFill>
            <a:schemeClr val="bg1"/>
          </a:solidFill>
          <a:latin typeface="+mn-lt"/>
          <a:ea typeface="+mn-ea"/>
        </a:defRPr>
      </a:lvl8pPr>
      <a:lvl9pPr marL="3886200" indent="-228600" algn="l" rtl="0" fontAlgn="base">
        <a:spcBef>
          <a:spcPct val="20000"/>
        </a:spcBef>
        <a:spcAft>
          <a:spcPct val="0"/>
        </a:spcAft>
        <a:defRPr kumimoji="1" sz="3600">
          <a:solidFill>
            <a:schemeClr val="bg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矩形 6"/>
          <p:cNvSpPr/>
          <p:nvPr/>
        </p:nvSpPr>
        <p:spPr>
          <a:xfrm>
            <a:off x="19" y="27"/>
            <a:ext cx="365125" cy="5141119"/>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a:solidFill>
                <a:prstClr val="white"/>
              </a:solidFill>
              <a:latin typeface="Corbel"/>
              <a:sym typeface="Calibri"/>
            </a:endParaRPr>
          </a:p>
        </p:txBody>
      </p:sp>
      <p:sp>
        <p:nvSpPr>
          <p:cNvPr id="8" name="矩形 7"/>
          <p:cNvSpPr/>
          <p:nvPr/>
        </p:nvSpPr>
        <p:spPr>
          <a:xfrm>
            <a:off x="255632" y="3785002"/>
            <a:ext cx="73025" cy="1269206"/>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a:solidFill>
                <a:prstClr val="white"/>
              </a:solidFill>
              <a:latin typeface="Corbel"/>
              <a:sym typeface="Calibri"/>
            </a:endParaRPr>
          </a:p>
        </p:txBody>
      </p:sp>
      <p:sp>
        <p:nvSpPr>
          <p:cNvPr id="9" name="矩形 8"/>
          <p:cNvSpPr/>
          <p:nvPr/>
        </p:nvSpPr>
        <p:spPr>
          <a:xfrm>
            <a:off x="255632" y="3598069"/>
            <a:ext cx="73025" cy="17145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a:solidFill>
                <a:prstClr val="white"/>
              </a:solidFill>
              <a:latin typeface="Corbel"/>
              <a:sym typeface="Calibri"/>
            </a:endParaRPr>
          </a:p>
        </p:txBody>
      </p:sp>
      <p:sp>
        <p:nvSpPr>
          <p:cNvPr id="10" name="矩形 9"/>
          <p:cNvSpPr/>
          <p:nvPr/>
        </p:nvSpPr>
        <p:spPr>
          <a:xfrm>
            <a:off x="255632" y="3477816"/>
            <a:ext cx="73025" cy="103584"/>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a:solidFill>
                <a:prstClr val="white"/>
              </a:solidFill>
              <a:latin typeface="Corbel"/>
              <a:sym typeface="Calibri"/>
            </a:endParaRPr>
          </a:p>
        </p:txBody>
      </p:sp>
      <p:sp>
        <p:nvSpPr>
          <p:cNvPr id="11" name="矩形 10"/>
          <p:cNvSpPr/>
          <p:nvPr/>
        </p:nvSpPr>
        <p:spPr>
          <a:xfrm>
            <a:off x="255632" y="3406379"/>
            <a:ext cx="73025" cy="55959"/>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dirty="0">
              <a:solidFill>
                <a:prstClr val="white"/>
              </a:solidFill>
              <a:latin typeface="Corbel"/>
              <a:sym typeface="Calibri"/>
            </a:endParaRPr>
          </a:p>
        </p:txBody>
      </p:sp>
      <p:sp>
        <p:nvSpPr>
          <p:cNvPr id="12" name="矩形 11"/>
          <p:cNvSpPr/>
          <p:nvPr/>
        </p:nvSpPr>
        <p:spPr>
          <a:xfrm>
            <a:off x="309589" y="510783"/>
            <a:ext cx="46037" cy="273844"/>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dirty="0">
              <a:solidFill>
                <a:prstClr val="white"/>
              </a:solidFill>
              <a:latin typeface="Corbel"/>
              <a:sym typeface="Calibri"/>
            </a:endParaRPr>
          </a:p>
        </p:txBody>
      </p:sp>
      <p:sp>
        <p:nvSpPr>
          <p:cNvPr id="15" name="矩形 14"/>
          <p:cNvSpPr/>
          <p:nvPr/>
        </p:nvSpPr>
        <p:spPr>
          <a:xfrm>
            <a:off x="268340" y="510783"/>
            <a:ext cx="28575" cy="273844"/>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dirty="0">
              <a:solidFill>
                <a:prstClr val="white"/>
              </a:solidFill>
              <a:latin typeface="Corbel"/>
              <a:sym typeface="Calibri"/>
            </a:endParaRPr>
          </a:p>
        </p:txBody>
      </p:sp>
      <p:sp>
        <p:nvSpPr>
          <p:cNvPr id="16" name="矩形 15"/>
          <p:cNvSpPr/>
          <p:nvPr/>
        </p:nvSpPr>
        <p:spPr>
          <a:xfrm>
            <a:off x="249261" y="510783"/>
            <a:ext cx="9525" cy="273844"/>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a:solidFill>
                <a:prstClr val="white"/>
              </a:solidFill>
              <a:latin typeface="Corbel"/>
              <a:sym typeface="Calibri"/>
            </a:endParaRPr>
          </a:p>
        </p:txBody>
      </p:sp>
      <p:sp>
        <p:nvSpPr>
          <p:cNvPr id="17" name="矩形 16"/>
          <p:cNvSpPr/>
          <p:nvPr/>
        </p:nvSpPr>
        <p:spPr>
          <a:xfrm>
            <a:off x="222250" y="510783"/>
            <a:ext cx="7938" cy="273844"/>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61219" tIns="30609" rIns="61219" bIns="30609" anchor="ctr"/>
          <a:lstStyle/>
          <a:p>
            <a:pPr algn="ctr" defTabSz="612193" fontAlgn="base">
              <a:spcBef>
                <a:spcPct val="0"/>
              </a:spcBef>
              <a:spcAft>
                <a:spcPct val="0"/>
              </a:spcAft>
              <a:defRPr/>
            </a:pPr>
            <a:endParaRPr lang="en-US" sz="1700" dirty="0">
              <a:solidFill>
                <a:prstClr val="white"/>
              </a:solidFill>
              <a:latin typeface="Corbel"/>
              <a:sym typeface="Calibri"/>
            </a:endParaRPr>
          </a:p>
        </p:txBody>
      </p:sp>
      <p:sp>
        <p:nvSpPr>
          <p:cNvPr id="22" name="標題版面配置區 21"/>
          <p:cNvSpPr>
            <a:spLocks noGrp="1"/>
          </p:cNvSpPr>
          <p:nvPr>
            <p:ph type="title"/>
          </p:nvPr>
        </p:nvSpPr>
        <p:spPr>
          <a:xfrm>
            <a:off x="914400" y="384572"/>
            <a:ext cx="7772400" cy="685800"/>
          </a:xfrm>
          <a:prstGeom prst="rect">
            <a:avLst/>
          </a:prstGeom>
        </p:spPr>
        <p:txBody>
          <a:bodyPr vert="horz" lIns="61219" tIns="30609" rIns="61219" bIns="30609" anchor="t">
            <a:noAutofit/>
          </a:bodyPr>
          <a:lstStyle/>
          <a:p>
            <a:r>
              <a:rPr lang="zh-TW" altLang="en-US"/>
              <a:t>按一下以編輯母片標題樣式</a:t>
            </a:r>
            <a:endParaRPr lang="en-US"/>
          </a:p>
        </p:txBody>
      </p:sp>
      <p:sp>
        <p:nvSpPr>
          <p:cNvPr id="1036" name="文字版面配置區 12"/>
          <p:cNvSpPr>
            <a:spLocks noGrp="1"/>
          </p:cNvSpPr>
          <p:nvPr>
            <p:ph type="body" idx="1"/>
          </p:nvPr>
        </p:nvSpPr>
        <p:spPr bwMode="auto">
          <a:xfrm>
            <a:off x="914400" y="1338263"/>
            <a:ext cx="7772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1219" tIns="30609" rIns="61219" bIns="30609"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13"/>
          <p:cNvSpPr>
            <a:spLocks noGrp="1"/>
          </p:cNvSpPr>
          <p:nvPr>
            <p:ph type="dt" sz="half" idx="2"/>
          </p:nvPr>
        </p:nvSpPr>
        <p:spPr>
          <a:xfrm>
            <a:off x="6477001" y="4812510"/>
            <a:ext cx="2133600" cy="273844"/>
          </a:xfrm>
          <a:prstGeom prst="rect">
            <a:avLst/>
          </a:prstGeom>
        </p:spPr>
        <p:txBody>
          <a:bodyPr vert="horz" lIns="61219" tIns="30609" rIns="61219" bIns="30609" anchor="b"/>
          <a:lstStyle>
            <a:lvl1pPr algn="l" eaLnBrk="1" latinLnBrk="0" hangingPunct="1">
              <a:defRPr kumimoji="0" sz="700">
                <a:solidFill>
                  <a:schemeClr val="tx2"/>
                </a:solidFill>
              </a:defRPr>
            </a:lvl1pPr>
            <a:extLst/>
          </a:lstStyle>
          <a:p>
            <a:pPr defTabSz="612193" fontAlgn="base">
              <a:spcBef>
                <a:spcPct val="0"/>
              </a:spcBef>
              <a:spcAft>
                <a:spcPct val="0"/>
              </a:spcAft>
              <a:defRPr/>
            </a:pPr>
            <a:endParaRPr lang="en-US" altLang="zh-TW">
              <a:solidFill>
                <a:srgbClr val="D6ECFF"/>
              </a:solidFill>
              <a:latin typeface="Arial" pitchFamily="34" charset="0"/>
              <a:ea typeface="MS PGothic" pitchFamily="34" charset="-128"/>
              <a:sym typeface="Calibri"/>
            </a:endParaRPr>
          </a:p>
        </p:txBody>
      </p:sp>
      <p:sp>
        <p:nvSpPr>
          <p:cNvPr id="3" name="頁尾版面配置區 2"/>
          <p:cNvSpPr>
            <a:spLocks noGrp="1"/>
          </p:cNvSpPr>
          <p:nvPr>
            <p:ph type="ftr" sz="quarter" idx="3"/>
          </p:nvPr>
        </p:nvSpPr>
        <p:spPr>
          <a:xfrm>
            <a:off x="914400" y="4812510"/>
            <a:ext cx="5562600" cy="273844"/>
          </a:xfrm>
          <a:prstGeom prst="rect">
            <a:avLst/>
          </a:prstGeom>
        </p:spPr>
        <p:txBody>
          <a:bodyPr vert="horz" lIns="61219" tIns="30609" rIns="61219" bIns="30609" anchor="b"/>
          <a:lstStyle>
            <a:lvl1pPr algn="r" eaLnBrk="1" latinLnBrk="0" hangingPunct="1">
              <a:defRPr kumimoji="0" sz="700">
                <a:solidFill>
                  <a:schemeClr val="tx2"/>
                </a:solidFill>
              </a:defRPr>
            </a:lvl1pPr>
            <a:extLst/>
          </a:lstStyle>
          <a:p>
            <a:pPr defTabSz="612193" fontAlgn="base">
              <a:spcBef>
                <a:spcPct val="0"/>
              </a:spcBef>
              <a:spcAft>
                <a:spcPct val="0"/>
              </a:spcAft>
              <a:defRPr/>
            </a:pPr>
            <a:endParaRPr lang="en-US">
              <a:solidFill>
                <a:srgbClr val="D6ECFF"/>
              </a:solidFill>
              <a:latin typeface="Arial" pitchFamily="34" charset="0"/>
              <a:ea typeface="MS PGothic" pitchFamily="34" charset="-128"/>
              <a:sym typeface="Calibri"/>
            </a:endParaRPr>
          </a:p>
        </p:txBody>
      </p:sp>
      <p:sp>
        <p:nvSpPr>
          <p:cNvPr id="23" name="投影片編號版面配置區 22"/>
          <p:cNvSpPr>
            <a:spLocks noGrp="1"/>
          </p:cNvSpPr>
          <p:nvPr>
            <p:ph type="sldNum" sz="quarter" idx="4"/>
          </p:nvPr>
        </p:nvSpPr>
        <p:spPr>
          <a:xfrm>
            <a:off x="8610600" y="4812510"/>
            <a:ext cx="457200" cy="273844"/>
          </a:xfrm>
          <a:prstGeom prst="rect">
            <a:avLst/>
          </a:prstGeom>
        </p:spPr>
        <p:txBody>
          <a:bodyPr vert="horz" lIns="61219" tIns="30609" rIns="61219" bIns="30609" anchor="b"/>
          <a:lstStyle>
            <a:lvl1pPr algn="l" eaLnBrk="1" latinLnBrk="0" hangingPunct="1">
              <a:defRPr kumimoji="0" sz="800">
                <a:solidFill>
                  <a:schemeClr val="tx2"/>
                </a:solidFill>
              </a:defRPr>
            </a:lvl1pPr>
            <a:extLst/>
          </a:lstStyle>
          <a:p>
            <a:pPr defTabSz="612193" fontAlgn="base">
              <a:spcBef>
                <a:spcPct val="0"/>
              </a:spcBef>
              <a:spcAft>
                <a:spcPct val="0"/>
              </a:spcAft>
              <a:defRPr/>
            </a:pPr>
            <a:fld id="{62AD72C8-C854-4A85-B325-CCC13AF0E175}" type="slidenum">
              <a:rPr lang="en-US" altLang="zh-TW" smtClean="0">
                <a:solidFill>
                  <a:srgbClr val="D6ECFF"/>
                </a:solidFill>
                <a:latin typeface="Arial" pitchFamily="34" charset="0"/>
                <a:ea typeface="MS PGothic" pitchFamily="34" charset="-128"/>
                <a:sym typeface="Calibri"/>
              </a:rPr>
              <a:pPr defTabSz="612193" fontAlgn="base">
                <a:spcBef>
                  <a:spcPct val="0"/>
                </a:spcBef>
                <a:spcAft>
                  <a:spcPct val="0"/>
                </a:spcAft>
                <a:defRPr/>
              </a:pPr>
              <a:t>‹#›</a:t>
            </a:fld>
            <a:endParaRPr lang="en-US" altLang="zh-TW">
              <a:solidFill>
                <a:srgbClr val="D6ECFF"/>
              </a:solidFill>
              <a:latin typeface="Arial" pitchFamily="34" charset="0"/>
              <a:ea typeface="MS PGothic" pitchFamily="34" charset="-128"/>
              <a:sym typeface="Calibri"/>
            </a:endParaRPr>
          </a:p>
        </p:txBody>
      </p:sp>
    </p:spTree>
    <p:extLst>
      <p:ext uri="{BB962C8B-B14F-4D97-AF65-F5344CB8AC3E}">
        <p14:creationId xmlns:p14="http://schemas.microsoft.com/office/powerpoint/2010/main" val="2551395837"/>
      </p:ext>
    </p:extLst>
  </p:cSld>
  <p:clrMap bg1="dk1" tx1="lt1" bg2="dk2"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ransition spd="med">
    <p:fade/>
  </p:transition>
  <p:hf hdr="0" ftr="0" dt="0"/>
  <p:txStyles>
    <p:titleStyle>
      <a:lvl1pPr algn="l" rtl="0" eaLnBrk="0" fontAlgn="base" hangingPunct="0">
        <a:spcBef>
          <a:spcPct val="0"/>
        </a:spcBef>
        <a:spcAft>
          <a:spcPct val="0"/>
        </a:spcAft>
        <a:defRPr sz="2700" kern="1200" spc="-67">
          <a:solidFill>
            <a:srgbClr val="C1EEFF"/>
          </a:solidFill>
          <a:latin typeface="+mj-lt"/>
          <a:ea typeface="+mj-ea"/>
          <a:cs typeface="+mj-cs"/>
        </a:defRPr>
      </a:lvl1pPr>
      <a:lvl2pPr algn="l" rtl="0" eaLnBrk="0" fontAlgn="base" hangingPunct="0">
        <a:spcBef>
          <a:spcPct val="0"/>
        </a:spcBef>
        <a:spcAft>
          <a:spcPct val="0"/>
        </a:spcAft>
        <a:defRPr sz="2700">
          <a:solidFill>
            <a:srgbClr val="C1EEFF"/>
          </a:solidFill>
          <a:latin typeface="Consolas" pitchFamily="49" charset="0"/>
        </a:defRPr>
      </a:lvl2pPr>
      <a:lvl3pPr algn="l" rtl="0" eaLnBrk="0" fontAlgn="base" hangingPunct="0">
        <a:spcBef>
          <a:spcPct val="0"/>
        </a:spcBef>
        <a:spcAft>
          <a:spcPct val="0"/>
        </a:spcAft>
        <a:defRPr sz="2700">
          <a:solidFill>
            <a:srgbClr val="C1EEFF"/>
          </a:solidFill>
          <a:latin typeface="Consolas" pitchFamily="49" charset="0"/>
        </a:defRPr>
      </a:lvl3pPr>
      <a:lvl4pPr algn="l" rtl="0" eaLnBrk="0" fontAlgn="base" hangingPunct="0">
        <a:spcBef>
          <a:spcPct val="0"/>
        </a:spcBef>
        <a:spcAft>
          <a:spcPct val="0"/>
        </a:spcAft>
        <a:defRPr sz="2700">
          <a:solidFill>
            <a:srgbClr val="C1EEFF"/>
          </a:solidFill>
          <a:latin typeface="Consolas" pitchFamily="49" charset="0"/>
        </a:defRPr>
      </a:lvl4pPr>
      <a:lvl5pPr algn="l" rtl="0" eaLnBrk="0" fontAlgn="base" hangingPunct="0">
        <a:spcBef>
          <a:spcPct val="0"/>
        </a:spcBef>
        <a:spcAft>
          <a:spcPct val="0"/>
        </a:spcAft>
        <a:defRPr sz="2700">
          <a:solidFill>
            <a:srgbClr val="C1EEFF"/>
          </a:solidFill>
          <a:latin typeface="Consolas" pitchFamily="49" charset="0"/>
        </a:defRPr>
      </a:lvl5pPr>
      <a:lvl6pPr marL="306096" algn="l" rtl="0" fontAlgn="base">
        <a:spcBef>
          <a:spcPct val="0"/>
        </a:spcBef>
        <a:spcAft>
          <a:spcPct val="0"/>
        </a:spcAft>
        <a:defRPr sz="2700">
          <a:solidFill>
            <a:srgbClr val="C1EEFF"/>
          </a:solidFill>
          <a:latin typeface="Consolas" pitchFamily="49" charset="0"/>
        </a:defRPr>
      </a:lvl6pPr>
      <a:lvl7pPr marL="612193" algn="l" rtl="0" fontAlgn="base">
        <a:spcBef>
          <a:spcPct val="0"/>
        </a:spcBef>
        <a:spcAft>
          <a:spcPct val="0"/>
        </a:spcAft>
        <a:defRPr sz="2700">
          <a:solidFill>
            <a:srgbClr val="C1EEFF"/>
          </a:solidFill>
          <a:latin typeface="Consolas" pitchFamily="49" charset="0"/>
        </a:defRPr>
      </a:lvl7pPr>
      <a:lvl8pPr marL="918289" algn="l" rtl="0" fontAlgn="base">
        <a:spcBef>
          <a:spcPct val="0"/>
        </a:spcBef>
        <a:spcAft>
          <a:spcPct val="0"/>
        </a:spcAft>
        <a:defRPr sz="2700">
          <a:solidFill>
            <a:srgbClr val="C1EEFF"/>
          </a:solidFill>
          <a:latin typeface="Consolas" pitchFamily="49" charset="0"/>
        </a:defRPr>
      </a:lvl8pPr>
      <a:lvl9pPr marL="1224385" algn="l" rtl="0" fontAlgn="base">
        <a:spcBef>
          <a:spcPct val="0"/>
        </a:spcBef>
        <a:spcAft>
          <a:spcPct val="0"/>
        </a:spcAft>
        <a:defRPr sz="2700">
          <a:solidFill>
            <a:srgbClr val="C1EEFF"/>
          </a:solidFill>
          <a:latin typeface="Consolas" pitchFamily="49" charset="0"/>
        </a:defRPr>
      </a:lvl9pPr>
      <a:extLst/>
    </p:titleStyle>
    <p:bodyStyle>
      <a:lvl1pPr marL="275274" indent="-229572" algn="l" rtl="0" eaLnBrk="0" fontAlgn="base" hangingPunct="0">
        <a:spcBef>
          <a:spcPts val="469"/>
        </a:spcBef>
        <a:spcAft>
          <a:spcPct val="0"/>
        </a:spcAft>
        <a:buClr>
          <a:schemeClr val="tx2"/>
        </a:buClr>
        <a:buSzPct val="95000"/>
        <a:buFont typeface="Wingdings" pitchFamily="2" charset="2"/>
        <a:buChar char=""/>
        <a:defRPr sz="2100" kern="1200">
          <a:solidFill>
            <a:schemeClr val="tx1"/>
          </a:solidFill>
          <a:latin typeface="+mn-lt"/>
          <a:ea typeface="+mn-ea"/>
          <a:cs typeface="+mn-cs"/>
        </a:defRPr>
      </a:lvl1pPr>
      <a:lvl2pPr marL="495281" indent="-191310" algn="l" rtl="0" eaLnBrk="0" fontAlgn="base" hangingPunct="0">
        <a:spcBef>
          <a:spcPct val="20000"/>
        </a:spcBef>
        <a:spcAft>
          <a:spcPct val="0"/>
        </a:spcAft>
        <a:buClr>
          <a:schemeClr val="accent2"/>
        </a:buClr>
        <a:buSzPct val="90000"/>
        <a:buFont typeface="Wingdings" pitchFamily="2" charset="2"/>
        <a:buChar char=""/>
        <a:defRPr sz="1800" kern="1200">
          <a:solidFill>
            <a:schemeClr val="tx1"/>
          </a:solidFill>
          <a:latin typeface="+mn-lt"/>
          <a:ea typeface="+mn-ea"/>
          <a:cs typeface="+mn-cs"/>
        </a:defRPr>
      </a:lvl2pPr>
      <a:lvl3pPr marL="666398" indent="-153048" algn="l" rtl="0" eaLnBrk="0" fontAlgn="base" hangingPunct="0">
        <a:spcBef>
          <a:spcPct val="20000"/>
        </a:spcBef>
        <a:spcAft>
          <a:spcPct val="0"/>
        </a:spcAft>
        <a:buClr>
          <a:schemeClr val="accent2"/>
        </a:buClr>
        <a:buFont typeface="Wingdings 2" pitchFamily="18" charset="2"/>
        <a:buChar char=""/>
        <a:defRPr sz="1600" kern="1200">
          <a:solidFill>
            <a:schemeClr val="tx1"/>
          </a:solidFill>
          <a:latin typeface="+mn-lt"/>
          <a:ea typeface="+mn-ea"/>
          <a:cs typeface="+mn-cs"/>
        </a:defRPr>
      </a:lvl3pPr>
      <a:lvl4pPr marL="843890" indent="-153048" algn="l" rtl="0" eaLnBrk="0" fontAlgn="base" hangingPunct="0">
        <a:spcBef>
          <a:spcPct val="20000"/>
        </a:spcBef>
        <a:spcAft>
          <a:spcPct val="0"/>
        </a:spcAft>
        <a:buClr>
          <a:srgbClr val="FEB80A"/>
        </a:buClr>
        <a:buFont typeface="Wingdings 3" pitchFamily="18" charset="2"/>
        <a:buChar char=""/>
        <a:defRPr sz="1500" kern="1200">
          <a:solidFill>
            <a:schemeClr val="tx1"/>
          </a:solidFill>
          <a:latin typeface="+mn-lt"/>
          <a:ea typeface="+mn-ea"/>
          <a:cs typeface="+mn-cs"/>
        </a:defRPr>
      </a:lvl4pPr>
      <a:lvl5pPr marL="991625" indent="-140295" algn="l" rtl="0" eaLnBrk="0" fontAlgn="base" hangingPunct="0">
        <a:spcBef>
          <a:spcPct val="20000"/>
        </a:spcBef>
        <a:spcAft>
          <a:spcPct val="0"/>
        </a:spcAft>
        <a:buClr>
          <a:srgbClr val="FEB80A"/>
        </a:buClr>
        <a:buFont typeface="Wingdings 2" pitchFamily="18" charset="2"/>
        <a:buChar char=""/>
        <a:defRPr sz="1300" kern="1200">
          <a:solidFill>
            <a:schemeClr val="tx1"/>
          </a:solidFill>
          <a:latin typeface="+mn-lt"/>
          <a:ea typeface="+mn-ea"/>
          <a:cs typeface="+mn-cs"/>
        </a:defRPr>
      </a:lvl5pPr>
      <a:lvl6pPr marL="1144801" indent="-140804" algn="l" rtl="0" eaLnBrk="1" latinLnBrk="0" hangingPunct="1">
        <a:spcBef>
          <a:spcPct val="20000"/>
        </a:spcBef>
        <a:buClr>
          <a:schemeClr val="accent3"/>
        </a:buClr>
        <a:buFont typeface="Wingdings 2"/>
        <a:buChar char=""/>
        <a:defRPr kumimoji="0" sz="1300" kern="1200">
          <a:solidFill>
            <a:schemeClr val="tx1"/>
          </a:solidFill>
          <a:latin typeface="+mn-lt"/>
          <a:ea typeface="+mn-ea"/>
          <a:cs typeface="+mn-cs"/>
        </a:defRPr>
      </a:lvl6pPr>
      <a:lvl7pPr marL="1273360" indent="-122439" algn="l" rtl="0" eaLnBrk="1" latinLnBrk="0" hangingPunct="1">
        <a:spcBef>
          <a:spcPct val="20000"/>
        </a:spcBef>
        <a:buClr>
          <a:schemeClr val="accent4"/>
        </a:buClr>
        <a:buFont typeface="Wingdings 2"/>
        <a:buChar char=""/>
        <a:defRPr kumimoji="0" sz="1100" kern="1200">
          <a:solidFill>
            <a:schemeClr val="tx1"/>
          </a:solidFill>
          <a:latin typeface="+mn-lt"/>
          <a:ea typeface="+mn-ea"/>
          <a:cs typeface="+mn-cs"/>
        </a:defRPr>
      </a:lvl7pPr>
      <a:lvl8pPr marL="1401922" indent="-122439" algn="l" rtl="0" eaLnBrk="1" latinLnBrk="0" hangingPunct="1">
        <a:spcBef>
          <a:spcPct val="20000"/>
        </a:spcBef>
        <a:buClr>
          <a:schemeClr val="accent4"/>
        </a:buClr>
        <a:buFont typeface="Wingdings 2"/>
        <a:buChar char=""/>
        <a:defRPr kumimoji="0" sz="1100" kern="1200">
          <a:solidFill>
            <a:schemeClr val="tx1"/>
          </a:solidFill>
          <a:latin typeface="+mn-lt"/>
          <a:ea typeface="+mn-ea"/>
          <a:cs typeface="+mn-cs"/>
        </a:defRPr>
      </a:lvl8pPr>
      <a:lvl9pPr marL="1530481" indent="-122439" algn="l" rtl="0" eaLnBrk="1" latinLnBrk="0" hangingPunct="1">
        <a:spcBef>
          <a:spcPct val="20000"/>
        </a:spcBef>
        <a:buClr>
          <a:schemeClr val="accent4"/>
        </a:buClr>
        <a:buFont typeface="Wingdings 2"/>
        <a:buChar char=""/>
        <a:defRPr kumimoji="0" sz="11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06096" algn="l" rtl="0" eaLnBrk="1" latinLnBrk="0" hangingPunct="1">
        <a:defRPr kumimoji="0" kern="1200">
          <a:solidFill>
            <a:schemeClr val="tx1"/>
          </a:solidFill>
          <a:latin typeface="+mn-lt"/>
          <a:ea typeface="+mn-ea"/>
          <a:cs typeface="+mn-cs"/>
        </a:defRPr>
      </a:lvl2pPr>
      <a:lvl3pPr marL="612193" algn="l" rtl="0" eaLnBrk="1" latinLnBrk="0" hangingPunct="1">
        <a:defRPr kumimoji="0" kern="1200">
          <a:solidFill>
            <a:schemeClr val="tx1"/>
          </a:solidFill>
          <a:latin typeface="+mn-lt"/>
          <a:ea typeface="+mn-ea"/>
          <a:cs typeface="+mn-cs"/>
        </a:defRPr>
      </a:lvl3pPr>
      <a:lvl4pPr marL="918289" algn="l" rtl="0" eaLnBrk="1" latinLnBrk="0" hangingPunct="1">
        <a:defRPr kumimoji="0" kern="1200">
          <a:solidFill>
            <a:schemeClr val="tx1"/>
          </a:solidFill>
          <a:latin typeface="+mn-lt"/>
          <a:ea typeface="+mn-ea"/>
          <a:cs typeface="+mn-cs"/>
        </a:defRPr>
      </a:lvl4pPr>
      <a:lvl5pPr marL="1224385" algn="l" rtl="0" eaLnBrk="1" latinLnBrk="0" hangingPunct="1">
        <a:defRPr kumimoji="0" kern="1200">
          <a:solidFill>
            <a:schemeClr val="tx1"/>
          </a:solidFill>
          <a:latin typeface="+mn-lt"/>
          <a:ea typeface="+mn-ea"/>
          <a:cs typeface="+mn-cs"/>
        </a:defRPr>
      </a:lvl5pPr>
      <a:lvl6pPr marL="1530481" algn="l" rtl="0" eaLnBrk="1" latinLnBrk="0" hangingPunct="1">
        <a:defRPr kumimoji="0" kern="1200">
          <a:solidFill>
            <a:schemeClr val="tx1"/>
          </a:solidFill>
          <a:latin typeface="+mn-lt"/>
          <a:ea typeface="+mn-ea"/>
          <a:cs typeface="+mn-cs"/>
        </a:defRPr>
      </a:lvl6pPr>
      <a:lvl7pPr marL="1836578" algn="l" rtl="0" eaLnBrk="1" latinLnBrk="0" hangingPunct="1">
        <a:defRPr kumimoji="0" kern="1200">
          <a:solidFill>
            <a:schemeClr val="tx1"/>
          </a:solidFill>
          <a:latin typeface="+mn-lt"/>
          <a:ea typeface="+mn-ea"/>
          <a:cs typeface="+mn-cs"/>
        </a:defRPr>
      </a:lvl7pPr>
      <a:lvl8pPr marL="2142674" algn="l" rtl="0" eaLnBrk="1" latinLnBrk="0" hangingPunct="1">
        <a:defRPr kumimoji="0" kern="1200">
          <a:solidFill>
            <a:schemeClr val="tx1"/>
          </a:solidFill>
          <a:latin typeface="+mn-lt"/>
          <a:ea typeface="+mn-ea"/>
          <a:cs typeface="+mn-cs"/>
        </a:defRPr>
      </a:lvl8pPr>
      <a:lvl9pPr marL="2448771"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6" tIns="45713" rIns="91426" bIns="45713"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6" tIns="45713" rIns="91426" bIns="45713"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26" tIns="45713" rIns="91426" bIns="45713" rtlCol="0" anchor="ctr"/>
          <a:lstStyle>
            <a:lvl1pPr algn="l">
              <a:defRPr sz="1200">
                <a:solidFill>
                  <a:schemeClr val="tx1">
                    <a:tint val="75000"/>
                  </a:schemeClr>
                </a:solidFill>
                <a:latin typeface="Century Gothic" panose="020B0502020202020204" pitchFamily="34" charset="0"/>
              </a:defRPr>
            </a:lvl1pPr>
          </a:lstStyle>
          <a:p>
            <a:fld id="{D88594AC-D5E3-403F-AB18-7FB9967B59BC}" type="datetimeFigureOut">
              <a:rPr lang="en-US" smtClean="0">
                <a:solidFill>
                  <a:prstClr val="black">
                    <a:tint val="75000"/>
                  </a:prstClr>
                </a:solidFill>
              </a:rPr>
              <a:pPr/>
              <a:t>4/30/2018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6" tIns="45713" rIns="91426" bIns="45713" rtlCol="0" anchor="ctr"/>
          <a:lstStyle>
            <a:lvl1pPr algn="ctr">
              <a:defRPr sz="1200">
                <a:solidFill>
                  <a:schemeClr val="tx1">
                    <a:tint val="75000"/>
                  </a:schemeClr>
                </a:solidFill>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6" tIns="45713" rIns="91426" bIns="45713" rtlCol="0" anchor="ctr"/>
          <a:lstStyle>
            <a:lvl1pPr algn="r">
              <a:defRPr sz="1200">
                <a:solidFill>
                  <a:schemeClr val="tx1">
                    <a:tint val="75000"/>
                  </a:schemeClr>
                </a:solidFill>
                <a:latin typeface="Century Gothic" panose="020B0502020202020204" pitchFamily="34" charset="0"/>
              </a:defRPr>
            </a:lvl1p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3432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243" rtl="0" eaLnBrk="1" latinLnBrk="0" hangingPunct="1">
        <a:spcBef>
          <a:spcPct val="0"/>
        </a:spcBef>
        <a:buNone/>
        <a:defRPr sz="4400" kern="1200">
          <a:solidFill>
            <a:schemeClr val="tx1"/>
          </a:solidFill>
          <a:latin typeface="Century Gothic" panose="020B0502020202020204" pitchFamily="34" charset="0"/>
          <a:ea typeface="+mj-ea"/>
          <a:cs typeface="+mj-cs"/>
        </a:defRPr>
      </a:lvl1pPr>
    </p:titleStyle>
    <p:bodyStyle>
      <a:lvl1pPr marL="342839" indent="-342839" algn="l" defTabSz="914243" rtl="0" eaLnBrk="1" latinLnBrk="0" hangingPunct="1">
        <a:spcBef>
          <a:spcPct val="200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1pPr>
      <a:lvl2pPr marL="742823" indent="-285701" algn="l" defTabSz="914243"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2801" indent="-228558" algn="l" defTabSz="914243"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599920" indent="-228558" algn="l" defTabSz="914243"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057042" indent="-228558" algn="l" defTabSz="914243"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159"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2"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2"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1"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43" rtl="0" eaLnBrk="1" latinLnBrk="0" hangingPunct="1">
        <a:defRPr sz="1800" kern="1200">
          <a:solidFill>
            <a:schemeClr val="tx1"/>
          </a:solidFill>
          <a:latin typeface="+mn-lt"/>
          <a:ea typeface="+mn-ea"/>
          <a:cs typeface="+mn-cs"/>
        </a:defRPr>
      </a:lvl1pPr>
      <a:lvl2pPr marL="457118" algn="l" defTabSz="914243" rtl="0" eaLnBrk="1" latinLnBrk="0" hangingPunct="1">
        <a:defRPr sz="1800" kern="1200">
          <a:solidFill>
            <a:schemeClr val="tx1"/>
          </a:solidFill>
          <a:latin typeface="+mn-lt"/>
          <a:ea typeface="+mn-ea"/>
          <a:cs typeface="+mn-cs"/>
        </a:defRPr>
      </a:lvl2pPr>
      <a:lvl3pPr marL="914243" algn="l" defTabSz="914243" rtl="0" eaLnBrk="1" latinLnBrk="0" hangingPunct="1">
        <a:defRPr sz="1800" kern="1200">
          <a:solidFill>
            <a:schemeClr val="tx1"/>
          </a:solidFill>
          <a:latin typeface="+mn-lt"/>
          <a:ea typeface="+mn-ea"/>
          <a:cs typeface="+mn-cs"/>
        </a:defRPr>
      </a:lvl3pPr>
      <a:lvl4pPr marL="1371362" algn="l" defTabSz="914243" rtl="0" eaLnBrk="1" latinLnBrk="0" hangingPunct="1">
        <a:defRPr sz="1800" kern="1200">
          <a:solidFill>
            <a:schemeClr val="tx1"/>
          </a:solidFill>
          <a:latin typeface="+mn-lt"/>
          <a:ea typeface="+mn-ea"/>
          <a:cs typeface="+mn-cs"/>
        </a:defRPr>
      </a:lvl4pPr>
      <a:lvl5pPr marL="1828484" algn="l" defTabSz="914243" rtl="0" eaLnBrk="1" latinLnBrk="0" hangingPunct="1">
        <a:defRPr sz="1800" kern="1200">
          <a:solidFill>
            <a:schemeClr val="tx1"/>
          </a:solidFill>
          <a:latin typeface="+mn-lt"/>
          <a:ea typeface="+mn-ea"/>
          <a:cs typeface="+mn-cs"/>
        </a:defRPr>
      </a:lvl5pPr>
      <a:lvl6pPr marL="2285601" algn="l" defTabSz="914243" rtl="0" eaLnBrk="1" latinLnBrk="0" hangingPunct="1">
        <a:defRPr sz="1800" kern="1200">
          <a:solidFill>
            <a:schemeClr val="tx1"/>
          </a:solidFill>
          <a:latin typeface="+mn-lt"/>
          <a:ea typeface="+mn-ea"/>
          <a:cs typeface="+mn-cs"/>
        </a:defRPr>
      </a:lvl6pPr>
      <a:lvl7pPr marL="2742719" algn="l" defTabSz="914243" rtl="0" eaLnBrk="1" latinLnBrk="0" hangingPunct="1">
        <a:defRPr sz="1800" kern="1200">
          <a:solidFill>
            <a:schemeClr val="tx1"/>
          </a:solidFill>
          <a:latin typeface="+mn-lt"/>
          <a:ea typeface="+mn-ea"/>
          <a:cs typeface="+mn-cs"/>
        </a:defRPr>
      </a:lvl7pPr>
      <a:lvl8pPr marL="3199840" algn="l" defTabSz="914243" rtl="0" eaLnBrk="1" latinLnBrk="0" hangingPunct="1">
        <a:defRPr sz="1800" kern="1200">
          <a:solidFill>
            <a:schemeClr val="tx1"/>
          </a:solidFill>
          <a:latin typeface="+mn-lt"/>
          <a:ea typeface="+mn-ea"/>
          <a:cs typeface="+mn-cs"/>
        </a:defRPr>
      </a:lvl8pPr>
      <a:lvl9pPr marL="3656960" algn="l" defTabSz="91424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88594AC-D5E3-403F-AB18-7FB9967B59BC}" type="datetimeFigureOut">
              <a:rPr lang="en-US" smtClean="0">
                <a:solidFill>
                  <a:prstClr val="black">
                    <a:tint val="75000"/>
                  </a:prstClr>
                </a:solidFill>
                <a:latin typeface="Calibri"/>
              </a:rPr>
              <a:pPr defTabSz="914400"/>
              <a:t>4/30/2018</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A7AE55E-2A5D-4322-ADFB-2DEDA50BA17E}" type="slidenum">
              <a:rPr lang="en-US" smtClean="0">
                <a:solidFill>
                  <a:prstClr val="black">
                    <a:tint val="75000"/>
                  </a:prstClr>
                </a:solidFill>
                <a:latin typeface="Calibri"/>
              </a:rPr>
              <a:pPr defTabSz="9144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50705322"/>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8C550CC-06E3-4847-8B74-EBCDC4441AE4}" type="datetimeFigureOut">
              <a:rPr lang="en-US" smtClean="0">
                <a:solidFill>
                  <a:prstClr val="black">
                    <a:tint val="75000"/>
                  </a:prstClr>
                </a:solidFill>
                <a:latin typeface="Calibri"/>
              </a:rPr>
              <a:pPr defTabSz="457200"/>
              <a:t>4/30/2018</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E309559-45C0-D64B-886D-D0C3D7483DEC}"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940815"/>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BAB87F0-32C1-7544-95A5-C8E86745FD1D}" type="datetimeFigureOut">
              <a:rPr lang="en-US" smtClean="0">
                <a:solidFill>
                  <a:prstClr val="black">
                    <a:tint val="75000"/>
                  </a:prstClr>
                </a:solidFill>
                <a:latin typeface="Calibri"/>
                <a:ea typeface="新細明體" charset="-120"/>
              </a:rPr>
              <a:pPr defTabSz="457200"/>
              <a:t>4/30/2018</a:t>
            </a:fld>
            <a:endParaRPr lang="en-US" dirty="0">
              <a:solidFill>
                <a:prstClr val="black">
                  <a:tint val="75000"/>
                </a:prstClr>
              </a:solidFill>
              <a:latin typeface="Calibri"/>
              <a:ea typeface="新細明體" charset="-120"/>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latin typeface="Calibri"/>
              <a:ea typeface="新細明體" charset="-120"/>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5F9A28A-D3D7-6149-A701-3D3F57E28C13}" type="slidenum">
              <a:rPr lang="en-US" smtClean="0">
                <a:solidFill>
                  <a:prstClr val="black">
                    <a:tint val="75000"/>
                  </a:prstClr>
                </a:solidFill>
                <a:latin typeface="Calibri"/>
                <a:ea typeface="新細明體" charset="-120"/>
              </a:rPr>
              <a:pPr defTabSz="457200"/>
              <a:t>‹#›</a:t>
            </a:fld>
            <a:endParaRPr lang="en-US" dirty="0">
              <a:solidFill>
                <a:prstClr val="black">
                  <a:tint val="75000"/>
                </a:prstClr>
              </a:solidFill>
              <a:latin typeface="Calibri"/>
              <a:ea typeface="新細明體" charset="-120"/>
            </a:endParaRPr>
          </a:p>
        </p:txBody>
      </p:sp>
    </p:spTree>
    <p:extLst>
      <p:ext uri="{BB962C8B-B14F-4D97-AF65-F5344CB8AC3E}">
        <p14:creationId xmlns:p14="http://schemas.microsoft.com/office/powerpoint/2010/main" val="3075072300"/>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標題版面配置區 1"/>
          <p:cNvSpPr>
            <a:spLocks noGrp="1"/>
          </p:cNvSpPr>
          <p:nvPr>
            <p:ph type="title"/>
          </p:nvPr>
        </p:nvSpPr>
        <p:spPr bwMode="auto">
          <a:xfrm>
            <a:off x="628650" y="273844"/>
            <a:ext cx="7886700" cy="994172"/>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p>
            <a:pPr lvl="0"/>
            <a:r>
              <a:rPr lang="zh-TW" altLang="en-US" smtClean="0"/>
              <a:t>按一下以編輯母片標題樣式</a:t>
            </a:r>
          </a:p>
        </p:txBody>
      </p:sp>
      <p:sp>
        <p:nvSpPr>
          <p:cNvPr id="28675" name="文字版面配置區 2"/>
          <p:cNvSpPr>
            <a:spLocks noGrp="1"/>
          </p:cNvSpPr>
          <p:nvPr>
            <p:ph type="body" idx="1"/>
          </p:nvPr>
        </p:nvSpPr>
        <p:spPr bwMode="auto">
          <a:xfrm>
            <a:off x="628650" y="1369219"/>
            <a:ext cx="7886700" cy="3263504"/>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bwMode="auto">
          <a:xfrm>
            <a:off x="628650" y="4767264"/>
            <a:ext cx="2057400" cy="273844"/>
          </a:xfrm>
          <a:prstGeom prst="rect">
            <a:avLst/>
          </a:prstGeom>
          <a:noFill/>
          <a:ln>
            <a:noFill/>
          </a:ln>
          <a:extLst/>
        </p:spPr>
        <p:txBody>
          <a:bodyPr vert="horz" wrap="square" lIns="91430" tIns="45716" rIns="91430" bIns="45716" numCol="1" anchor="ctr" anchorCtr="0" compatLnSpc="1">
            <a:prstTxWarp prst="textNoShape">
              <a:avLst/>
            </a:prstTxWarp>
          </a:bodyPr>
          <a:lstStyle>
            <a:lvl1pPr eaLnBrk="1" hangingPunct="1">
              <a:defRPr kumimoji="0" sz="900">
                <a:solidFill>
                  <a:srgbClr val="898989"/>
                </a:solidFill>
                <a:latin typeface="Calibri" pitchFamily="34" charset="0"/>
                <a:ea typeface="新細明體" pitchFamily="18" charset="-120"/>
              </a:defRPr>
            </a:lvl1pPr>
          </a:lstStyle>
          <a:p>
            <a:pPr defTabSz="914400" fontAlgn="base">
              <a:spcBef>
                <a:spcPct val="0"/>
              </a:spcBef>
              <a:spcAft>
                <a:spcPct val="0"/>
              </a:spcAft>
              <a:defRPr/>
            </a:pPr>
            <a:fld id="{62BAED3D-B250-4AAB-A266-12DDD0A1DF02}" type="datetime1">
              <a:rPr lang="zh-TW" altLang="en-US"/>
              <a:pPr defTabSz="914400" fontAlgn="base">
                <a:spcBef>
                  <a:spcPct val="0"/>
                </a:spcBef>
                <a:spcAft>
                  <a:spcPct val="0"/>
                </a:spcAft>
                <a:defRPr/>
              </a:pPr>
              <a:t>2018/4/30</a:t>
            </a:fld>
            <a:endParaRPr lang="en-US" altLang="zh-TW"/>
          </a:p>
        </p:txBody>
      </p:sp>
      <p:sp>
        <p:nvSpPr>
          <p:cNvPr id="5" name="頁尾版面配置區 4"/>
          <p:cNvSpPr>
            <a:spLocks noGrp="1"/>
          </p:cNvSpPr>
          <p:nvPr>
            <p:ph type="ftr" sz="quarter" idx="3"/>
          </p:nvPr>
        </p:nvSpPr>
        <p:spPr bwMode="auto">
          <a:xfrm>
            <a:off x="3028950" y="4767264"/>
            <a:ext cx="3086100" cy="273844"/>
          </a:xfrm>
          <a:prstGeom prst="rect">
            <a:avLst/>
          </a:prstGeom>
          <a:noFill/>
          <a:ln>
            <a:noFill/>
          </a:ln>
          <a:extLst/>
        </p:spPr>
        <p:txBody>
          <a:bodyPr vert="horz" wrap="square" lIns="91430" tIns="45716" rIns="91430" bIns="45716" numCol="1" anchor="ctr" anchorCtr="0" compatLnSpc="1">
            <a:prstTxWarp prst="textNoShape">
              <a:avLst/>
            </a:prstTxWarp>
          </a:bodyPr>
          <a:lstStyle>
            <a:lvl1pPr algn="ctr" eaLnBrk="1" fontAlgn="auto" hangingPunct="1">
              <a:spcBef>
                <a:spcPts val="0"/>
              </a:spcBef>
              <a:spcAft>
                <a:spcPts val="0"/>
              </a:spcAft>
              <a:defRPr kumimoji="0" sz="900">
                <a:solidFill>
                  <a:prstClr val="black">
                    <a:tint val="75000"/>
                  </a:prstClr>
                </a:solidFill>
                <a:latin typeface="Calibri" panose="020F0502020204030204"/>
                <a:ea typeface="新細明體" panose="02020500000000000000" pitchFamily="18" charset="-120"/>
                <a:cs typeface="+mn-cs"/>
              </a:defRPr>
            </a:lvl1pPr>
          </a:lstStyle>
          <a:p>
            <a:pPr defTabSz="914400">
              <a:defRPr/>
            </a:pPr>
            <a:endParaRPr lang="zh-TW" altLang="en-US"/>
          </a:p>
        </p:txBody>
      </p:sp>
      <p:sp>
        <p:nvSpPr>
          <p:cNvPr id="6" name="投影片編號版面配置區 5"/>
          <p:cNvSpPr>
            <a:spLocks noGrp="1"/>
          </p:cNvSpPr>
          <p:nvPr>
            <p:ph type="sldNum" sz="quarter" idx="4"/>
          </p:nvPr>
        </p:nvSpPr>
        <p:spPr bwMode="auto">
          <a:xfrm>
            <a:off x="6457950" y="4767264"/>
            <a:ext cx="2057400" cy="273844"/>
          </a:xfrm>
          <a:prstGeom prst="rect">
            <a:avLst/>
          </a:prstGeom>
          <a:noFill/>
          <a:ln>
            <a:noFill/>
          </a:ln>
          <a:extLst/>
        </p:spPr>
        <p:txBody>
          <a:bodyPr vert="horz" wrap="square" lIns="91430" tIns="45716" rIns="91430" bIns="45716" numCol="1" anchor="ctr" anchorCtr="0" compatLnSpc="1">
            <a:prstTxWarp prst="textNoShape">
              <a:avLst/>
            </a:prstTxWarp>
          </a:bodyPr>
          <a:lstStyle>
            <a:lvl1pPr algn="r" eaLnBrk="1" hangingPunct="1">
              <a:defRPr kumimoji="0" sz="900">
                <a:solidFill>
                  <a:srgbClr val="898989"/>
                </a:solidFill>
                <a:latin typeface="Calibri" panose="020F0502020204030204" pitchFamily="34" charset="0"/>
                <a:ea typeface="+mn-ea"/>
              </a:defRPr>
            </a:lvl1pPr>
          </a:lstStyle>
          <a:p>
            <a:pPr defTabSz="914400" fontAlgn="base">
              <a:spcBef>
                <a:spcPct val="0"/>
              </a:spcBef>
              <a:spcAft>
                <a:spcPct val="0"/>
              </a:spcAft>
              <a:defRPr/>
            </a:pPr>
            <a:fld id="{D8A4D6AB-5D91-41AD-B540-1BCAE2B02FA3}" type="slidenum">
              <a:rPr lang="zh-TW" altLang="en-US">
                <a:ea typeface="新細明體"/>
              </a:rPr>
              <a:pPr defTabSz="914400" fontAlgn="base">
                <a:spcBef>
                  <a:spcPct val="0"/>
                </a:spcBef>
                <a:spcAft>
                  <a:spcPct val="0"/>
                </a:spcAft>
                <a:defRPr/>
              </a:pPr>
              <a:t>‹#›</a:t>
            </a:fld>
            <a:endParaRPr lang="en-US" altLang="zh-TW">
              <a:ea typeface="新細明體"/>
            </a:endParaRPr>
          </a:p>
        </p:txBody>
      </p:sp>
    </p:spTree>
    <p:extLst>
      <p:ext uri="{BB962C8B-B14F-4D97-AF65-F5344CB8AC3E}">
        <p14:creationId xmlns:p14="http://schemas.microsoft.com/office/powerpoint/2010/main" val="2156285945"/>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新細明體" charset="0"/>
          <a:cs typeface="新細明體" charset="0"/>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ea typeface="新細明體" charset="0"/>
          <a:cs typeface="新細明體"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ea typeface="新細明體" charset="0"/>
          <a:cs typeface="新細明體"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ea typeface="新細明體" charset="0"/>
          <a:cs typeface="新細明體"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ea typeface="新細明體" charset="0"/>
          <a:cs typeface="新細明體"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kumimoji="1" sz="2100" kern="1200">
          <a:solidFill>
            <a:schemeClr val="tx1"/>
          </a:solidFill>
          <a:latin typeface="+mn-lt"/>
          <a:ea typeface="新細明體" charset="0"/>
          <a:cs typeface="新細明體" charset="0"/>
        </a:defRPr>
      </a:lvl1pPr>
      <a:lvl2pPr marL="514350" indent="-171450" algn="l" defTabSz="685800" rtl="0" eaLnBrk="0" fontAlgn="base" hangingPunct="0">
        <a:lnSpc>
          <a:spcPct val="90000"/>
        </a:lnSpc>
        <a:spcBef>
          <a:spcPts val="375"/>
        </a:spcBef>
        <a:spcAft>
          <a:spcPct val="0"/>
        </a:spcAft>
        <a:buFont typeface="Arial" charset="0"/>
        <a:buChar char="•"/>
        <a:defRPr kumimoji="1" kern="1200">
          <a:solidFill>
            <a:schemeClr val="tx1"/>
          </a:solidFill>
          <a:latin typeface="+mn-lt"/>
          <a:ea typeface="新細明體" charset="0"/>
          <a:cs typeface="+mn-cs"/>
        </a:defRPr>
      </a:lvl2pPr>
      <a:lvl3pPr marL="857250" indent="-171450" algn="l" defTabSz="685800" rtl="0" eaLnBrk="0" fontAlgn="base" hangingPunct="0">
        <a:lnSpc>
          <a:spcPct val="90000"/>
        </a:lnSpc>
        <a:spcBef>
          <a:spcPts val="375"/>
        </a:spcBef>
        <a:spcAft>
          <a:spcPct val="0"/>
        </a:spcAft>
        <a:buFont typeface="Arial" charset="0"/>
        <a:buChar char="•"/>
        <a:defRPr kumimoji="1" sz="1500" kern="1200">
          <a:solidFill>
            <a:schemeClr val="tx1"/>
          </a:solidFill>
          <a:latin typeface="+mn-lt"/>
          <a:ea typeface="新細明體" charset="0"/>
          <a:cs typeface="+mn-cs"/>
        </a:defRPr>
      </a:lvl3pPr>
      <a:lvl4pPr marL="1200150" indent="-171450" algn="l" defTabSz="685800" rtl="0" eaLnBrk="0" fontAlgn="base" hangingPunct="0">
        <a:lnSpc>
          <a:spcPct val="90000"/>
        </a:lnSpc>
        <a:spcBef>
          <a:spcPts val="375"/>
        </a:spcBef>
        <a:spcAft>
          <a:spcPct val="0"/>
        </a:spcAft>
        <a:buFont typeface="Arial" charset="0"/>
        <a:buChar char="•"/>
        <a:defRPr kumimoji="1" sz="1300" kern="1200">
          <a:solidFill>
            <a:schemeClr val="tx1"/>
          </a:solidFill>
          <a:latin typeface="+mn-lt"/>
          <a:ea typeface="新細明體" charset="0"/>
          <a:cs typeface="+mn-cs"/>
        </a:defRPr>
      </a:lvl4pPr>
      <a:lvl5pPr marL="1543050" indent="-171450" algn="l" defTabSz="685800" rtl="0" eaLnBrk="0" fontAlgn="base" hangingPunct="0">
        <a:lnSpc>
          <a:spcPct val="90000"/>
        </a:lnSpc>
        <a:spcBef>
          <a:spcPts val="375"/>
        </a:spcBef>
        <a:spcAft>
          <a:spcPct val="0"/>
        </a:spcAft>
        <a:buFont typeface="Arial" charset="0"/>
        <a:buChar char="•"/>
        <a:defRPr kumimoji="1" sz="1300" kern="1200">
          <a:solidFill>
            <a:schemeClr val="tx1"/>
          </a:solidFill>
          <a:latin typeface="+mn-lt"/>
          <a:ea typeface="新細明體"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CCECFF"/>
        </a:solidFill>
        <a:effectLst/>
      </p:bgPr>
    </p:bg>
    <p:spTree>
      <p:nvGrpSpPr>
        <p:cNvPr id="1" name=""/>
        <p:cNvGrpSpPr/>
        <p:nvPr/>
      </p:nvGrpSpPr>
      <p:grpSpPr>
        <a:xfrm>
          <a:off x="0" y="0"/>
          <a:ext cx="0" cy="0"/>
          <a:chOff x="0" y="0"/>
          <a:chExt cx="0" cy="0"/>
        </a:xfrm>
      </p:grpSpPr>
      <p:pic>
        <p:nvPicPr>
          <p:cNvPr id="13314" name="Picture 6"/>
          <p:cNvPicPr>
            <a:picLocks noChangeAspect="1"/>
          </p:cNvPicPr>
          <p:nvPr/>
        </p:nvPicPr>
        <p:blipFill>
          <a:blip r:embed="rId16"/>
          <a:srcRect/>
          <a:stretch>
            <a:fillRect/>
          </a:stretch>
        </p:blipFill>
        <p:spPr bwMode="auto">
          <a:xfrm>
            <a:off x="0" y="0"/>
            <a:ext cx="9144000" cy="5143500"/>
          </a:xfrm>
          <a:prstGeom prst="rect">
            <a:avLst/>
          </a:prstGeom>
          <a:noFill/>
          <a:ln w="9525">
            <a:noFill/>
            <a:miter lim="800000"/>
            <a:headEnd/>
            <a:tailEnd/>
          </a:ln>
        </p:spPr>
      </p:pic>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b="0" i="0">
                <a:solidFill>
                  <a:srgbClr val="000000"/>
                </a:solidFill>
                <a:latin typeface="Calibri" pitchFamily="34" charset="0"/>
                <a:ea typeface="新細明體" charset="-120"/>
              </a:defRPr>
            </a:lvl1pPr>
          </a:lstStyle>
          <a:p>
            <a:pPr defTabSz="914400" fontAlgn="base">
              <a:spcBef>
                <a:spcPct val="0"/>
              </a:spcBef>
              <a:spcAft>
                <a:spcPct val="0"/>
              </a:spcAft>
              <a:defRPr/>
            </a:pPr>
            <a:fld id="{15B7436A-59D6-4A1C-A31E-E6A7C43058CC}" type="datetimeFigureOut">
              <a:rPr lang="en-US" altLang="zh-TW"/>
              <a:pPr defTabSz="914400" fontAlgn="base">
                <a:spcBef>
                  <a:spcPct val="0"/>
                </a:spcBef>
                <a:spcAft>
                  <a:spcPct val="0"/>
                </a:spcAft>
                <a:defRPr/>
              </a:pPr>
              <a:t>4/30/2018</a:t>
            </a:fld>
            <a:endParaRPr lang="en-US" altLang="zh-TW"/>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0" i="0">
                <a:solidFill>
                  <a:srgbClr val="000000"/>
                </a:solidFill>
                <a:latin typeface="Calibri" pitchFamily="34" charset="0"/>
                <a:ea typeface="新細明體" charset="-120"/>
              </a:defRPr>
            </a:lvl1pPr>
          </a:lstStyle>
          <a:p>
            <a:pPr defTabSz="914400" fontAlgn="base">
              <a:spcBef>
                <a:spcPct val="0"/>
              </a:spcBef>
              <a:spcAft>
                <a:spcPct val="0"/>
              </a:spcAft>
              <a:defRPr/>
            </a:pPr>
            <a:endParaRPr lang="en-US" altLang="zh-TW"/>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0000"/>
                </a:solidFill>
                <a:latin typeface="Calibri" panose="020F0502020204030204" pitchFamily="34" charset="0"/>
                <a:ea typeface="+mn-ea"/>
              </a:defRPr>
            </a:lvl1pPr>
          </a:lstStyle>
          <a:p>
            <a:pPr defTabSz="914400" fontAlgn="base">
              <a:spcBef>
                <a:spcPct val="0"/>
              </a:spcBef>
              <a:spcAft>
                <a:spcPct val="0"/>
              </a:spcAft>
              <a:defRPr/>
            </a:pPr>
            <a:fld id="{1A232D86-A98F-4AAF-9C90-C09FE96FA9E3}" type="slidenum">
              <a:rPr lang="en-US" altLang="zh-TW">
                <a:ea typeface="新細明體"/>
              </a:rPr>
              <a:pPr defTabSz="914400" fontAlgn="base">
                <a:spcBef>
                  <a:spcPct val="0"/>
                </a:spcBef>
                <a:spcAft>
                  <a:spcPct val="0"/>
                </a:spcAft>
                <a:defRPr/>
              </a:pPr>
              <a:t>‹#›</a:t>
            </a:fld>
            <a:endParaRPr lang="en-US" altLang="zh-TW">
              <a:ea typeface="新細明體"/>
            </a:endParaRPr>
          </a:p>
        </p:txBody>
      </p:sp>
      <p:sp>
        <p:nvSpPr>
          <p:cNvPr id="13318" name="Rectangle 2"/>
          <p:cNvSpPr>
            <a:spLocks noGrp="1" noChangeArrowheads="1"/>
          </p:cNvSpPr>
          <p:nvPr>
            <p:ph type="title"/>
          </p:nvPr>
        </p:nvSpPr>
        <p:spPr bwMode="auto">
          <a:xfrm>
            <a:off x="914400" y="57150"/>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3319"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extLst>
      <p:ext uri="{BB962C8B-B14F-4D97-AF65-F5344CB8AC3E}">
        <p14:creationId xmlns:p14="http://schemas.microsoft.com/office/powerpoint/2010/main" val="293798804"/>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Lst>
  <p:timing>
    <p:tnLst>
      <p:par>
        <p:cTn id="1" dur="indefinite" restart="never" nodeType="tmRoot"/>
      </p:par>
    </p:tnLst>
  </p:timing>
  <p:txStyles>
    <p:titleStyle>
      <a:lvl1pPr algn="l" rtl="0" eaLnBrk="0" fontAlgn="base" hangingPunct="0">
        <a:spcBef>
          <a:spcPct val="0"/>
        </a:spcBef>
        <a:spcAft>
          <a:spcPct val="0"/>
        </a:spcAft>
        <a:defRPr sz="4400" b="1">
          <a:solidFill>
            <a:srgbClr val="FFFFFF"/>
          </a:solidFill>
          <a:latin typeface="+mj-lt"/>
          <a:ea typeface="MS PGothic" pitchFamily="34" charset="-128"/>
          <a:cs typeface="ＭＳ Ｐゴシック" charset="0"/>
        </a:defRPr>
      </a:lvl1pPr>
      <a:lvl2pPr algn="l" rtl="0" eaLnBrk="0" fontAlgn="base" hangingPunct="0">
        <a:spcBef>
          <a:spcPct val="0"/>
        </a:spcBef>
        <a:spcAft>
          <a:spcPct val="0"/>
        </a:spcAft>
        <a:defRPr sz="4400" b="1">
          <a:solidFill>
            <a:srgbClr val="FFFFFF"/>
          </a:solidFill>
          <a:latin typeface="Calibri" pitchFamily="34" charset="0"/>
          <a:ea typeface="MS PGothic" pitchFamily="34" charset="-128"/>
          <a:cs typeface="ＭＳ Ｐゴシック" charset="0"/>
        </a:defRPr>
      </a:lvl2pPr>
      <a:lvl3pPr algn="l" rtl="0" eaLnBrk="0" fontAlgn="base" hangingPunct="0">
        <a:spcBef>
          <a:spcPct val="0"/>
        </a:spcBef>
        <a:spcAft>
          <a:spcPct val="0"/>
        </a:spcAft>
        <a:defRPr sz="4400" b="1">
          <a:solidFill>
            <a:srgbClr val="FFFFFF"/>
          </a:solidFill>
          <a:latin typeface="Calibri" pitchFamily="34" charset="0"/>
          <a:ea typeface="MS PGothic" pitchFamily="34" charset="-128"/>
          <a:cs typeface="ＭＳ Ｐゴシック" charset="0"/>
        </a:defRPr>
      </a:lvl3pPr>
      <a:lvl4pPr algn="l" rtl="0" eaLnBrk="0" fontAlgn="base" hangingPunct="0">
        <a:spcBef>
          <a:spcPct val="0"/>
        </a:spcBef>
        <a:spcAft>
          <a:spcPct val="0"/>
        </a:spcAft>
        <a:defRPr sz="4400" b="1">
          <a:solidFill>
            <a:srgbClr val="FFFFFF"/>
          </a:solidFill>
          <a:latin typeface="Calibri" pitchFamily="34" charset="0"/>
          <a:ea typeface="MS PGothic" pitchFamily="34" charset="-128"/>
          <a:cs typeface="ＭＳ Ｐゴシック" charset="0"/>
        </a:defRPr>
      </a:lvl4pPr>
      <a:lvl5pPr algn="l" rtl="0" eaLnBrk="0" fontAlgn="base" hangingPunct="0">
        <a:spcBef>
          <a:spcPct val="0"/>
        </a:spcBef>
        <a:spcAft>
          <a:spcPct val="0"/>
        </a:spcAft>
        <a:defRPr sz="4400" b="1">
          <a:solidFill>
            <a:srgbClr val="FFFFFF"/>
          </a:solidFill>
          <a:latin typeface="Calibri"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CCECFF"/>
        </a:solidFill>
        <a:effectLst/>
      </p:bgPr>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6"/>
          <a:srcRect/>
          <a:stretch>
            <a:fillRect/>
          </a:stretch>
        </p:blipFill>
        <p:spPr bwMode="auto">
          <a:xfrm>
            <a:off x="0" y="0"/>
            <a:ext cx="9144000" cy="5143500"/>
          </a:xfrm>
          <a:prstGeom prst="rect">
            <a:avLst/>
          </a:prstGeom>
          <a:noFill/>
          <a:ln w="9525">
            <a:noFill/>
            <a:miter lim="800000"/>
            <a:headEnd/>
            <a:tailEnd/>
          </a:ln>
        </p:spPr>
      </p:pic>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b="0" i="0">
                <a:solidFill>
                  <a:srgbClr val="000000"/>
                </a:solidFill>
                <a:latin typeface="Calibri" pitchFamily="34" charset="0"/>
                <a:ea typeface="新細明體" charset="-120"/>
              </a:defRPr>
            </a:lvl1pPr>
          </a:lstStyle>
          <a:p>
            <a:pPr defTabSz="914400" fontAlgn="base">
              <a:spcBef>
                <a:spcPct val="0"/>
              </a:spcBef>
              <a:spcAft>
                <a:spcPct val="0"/>
              </a:spcAft>
              <a:defRPr/>
            </a:pPr>
            <a:fld id="{56B4B637-C4E4-4C82-AC9F-1C36713DE131}" type="datetimeFigureOut">
              <a:rPr lang="en-US" altLang="zh-TW"/>
              <a:pPr defTabSz="914400" fontAlgn="base">
                <a:spcBef>
                  <a:spcPct val="0"/>
                </a:spcBef>
                <a:spcAft>
                  <a:spcPct val="0"/>
                </a:spcAft>
                <a:defRPr/>
              </a:pPr>
              <a:t>4/30/2018</a:t>
            </a:fld>
            <a:endParaRPr lang="en-US" altLang="zh-TW"/>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0" i="0">
                <a:solidFill>
                  <a:srgbClr val="000000"/>
                </a:solidFill>
                <a:latin typeface="Calibri" pitchFamily="34" charset="0"/>
                <a:ea typeface="新細明體" charset="-120"/>
              </a:defRPr>
            </a:lvl1pPr>
          </a:lstStyle>
          <a:p>
            <a:pPr defTabSz="914400" fontAlgn="base">
              <a:spcBef>
                <a:spcPct val="0"/>
              </a:spcBef>
              <a:spcAft>
                <a:spcPct val="0"/>
              </a:spcAft>
              <a:defRPr/>
            </a:pPr>
            <a:endParaRPr lang="en-US" altLang="zh-TW"/>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0000"/>
                </a:solidFill>
                <a:latin typeface="Calibri" panose="020F0502020204030204" pitchFamily="34" charset="0"/>
                <a:ea typeface="+mn-ea"/>
              </a:defRPr>
            </a:lvl1pPr>
          </a:lstStyle>
          <a:p>
            <a:pPr defTabSz="914400" fontAlgn="base">
              <a:spcBef>
                <a:spcPct val="0"/>
              </a:spcBef>
              <a:spcAft>
                <a:spcPct val="0"/>
              </a:spcAft>
              <a:defRPr/>
            </a:pPr>
            <a:fld id="{F214F4E5-3BC6-4244-A1F0-9B0F02009EDE}" type="slidenum">
              <a:rPr lang="en-US" altLang="zh-TW">
                <a:ea typeface="新細明體"/>
              </a:rPr>
              <a:pPr defTabSz="914400" fontAlgn="base">
                <a:spcBef>
                  <a:spcPct val="0"/>
                </a:spcBef>
                <a:spcAft>
                  <a:spcPct val="0"/>
                </a:spcAft>
                <a:defRPr/>
              </a:pPr>
              <a:t>‹#›</a:t>
            </a:fld>
            <a:endParaRPr lang="en-US" altLang="zh-TW">
              <a:ea typeface="新細明體"/>
            </a:endParaRPr>
          </a:p>
        </p:txBody>
      </p:sp>
      <p:sp>
        <p:nvSpPr>
          <p:cNvPr id="2" name="Rectangle 2"/>
          <p:cNvSpPr>
            <a:spLocks noGrp="1" noChangeArrowheads="1"/>
          </p:cNvSpPr>
          <p:nvPr>
            <p:ph type="title"/>
          </p:nvPr>
        </p:nvSpPr>
        <p:spPr bwMode="auto">
          <a:xfrm>
            <a:off x="914400" y="57150"/>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31"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extLst>
      <p:ext uri="{BB962C8B-B14F-4D97-AF65-F5344CB8AC3E}">
        <p14:creationId xmlns:p14="http://schemas.microsoft.com/office/powerpoint/2010/main" val="2999235713"/>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Lst>
  <p:timing>
    <p:tnLst>
      <p:par>
        <p:cTn id="1" dur="indefinite" restart="never" nodeType="tmRoot"/>
      </p:par>
    </p:tnLst>
  </p:timing>
  <p:txStyles>
    <p:titleStyle>
      <a:lvl1pPr algn="l" rtl="0" eaLnBrk="0" fontAlgn="base" hangingPunct="0">
        <a:spcBef>
          <a:spcPct val="0"/>
        </a:spcBef>
        <a:spcAft>
          <a:spcPct val="0"/>
        </a:spcAft>
        <a:defRPr sz="4400" b="1">
          <a:solidFill>
            <a:srgbClr val="FFFFFF"/>
          </a:solidFill>
          <a:latin typeface="+mj-lt"/>
          <a:ea typeface="MS PGothic" pitchFamily="34" charset="-128"/>
          <a:cs typeface="ＭＳ Ｐゴシック" charset="0"/>
        </a:defRPr>
      </a:lvl1pPr>
      <a:lvl2pPr algn="l" rtl="0" eaLnBrk="0" fontAlgn="base" hangingPunct="0">
        <a:spcBef>
          <a:spcPct val="0"/>
        </a:spcBef>
        <a:spcAft>
          <a:spcPct val="0"/>
        </a:spcAft>
        <a:defRPr sz="4400" b="1">
          <a:solidFill>
            <a:srgbClr val="FFFFFF"/>
          </a:solidFill>
          <a:latin typeface="Calibri" pitchFamily="34" charset="0"/>
          <a:ea typeface="MS PGothic" pitchFamily="34" charset="-128"/>
          <a:cs typeface="ＭＳ Ｐゴシック" charset="0"/>
        </a:defRPr>
      </a:lvl2pPr>
      <a:lvl3pPr algn="l" rtl="0" eaLnBrk="0" fontAlgn="base" hangingPunct="0">
        <a:spcBef>
          <a:spcPct val="0"/>
        </a:spcBef>
        <a:spcAft>
          <a:spcPct val="0"/>
        </a:spcAft>
        <a:defRPr sz="4400" b="1">
          <a:solidFill>
            <a:srgbClr val="FFFFFF"/>
          </a:solidFill>
          <a:latin typeface="Calibri" pitchFamily="34" charset="0"/>
          <a:ea typeface="MS PGothic" pitchFamily="34" charset="-128"/>
          <a:cs typeface="ＭＳ Ｐゴシック" charset="0"/>
        </a:defRPr>
      </a:lvl3pPr>
      <a:lvl4pPr algn="l" rtl="0" eaLnBrk="0" fontAlgn="base" hangingPunct="0">
        <a:spcBef>
          <a:spcPct val="0"/>
        </a:spcBef>
        <a:spcAft>
          <a:spcPct val="0"/>
        </a:spcAft>
        <a:defRPr sz="4400" b="1">
          <a:solidFill>
            <a:srgbClr val="FFFFFF"/>
          </a:solidFill>
          <a:latin typeface="Calibri" pitchFamily="34" charset="0"/>
          <a:ea typeface="MS PGothic" pitchFamily="34" charset="-128"/>
          <a:cs typeface="ＭＳ Ｐゴシック" charset="0"/>
        </a:defRPr>
      </a:lvl4pPr>
      <a:lvl5pPr algn="l" rtl="0" eaLnBrk="0" fontAlgn="base" hangingPunct="0">
        <a:spcBef>
          <a:spcPct val="0"/>
        </a:spcBef>
        <a:spcAft>
          <a:spcPct val="0"/>
        </a:spcAft>
        <a:defRPr sz="4400" b="1">
          <a:solidFill>
            <a:srgbClr val="FFFFFF"/>
          </a:solidFill>
          <a:latin typeface="Calibri"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標題版面配置區 1"/>
          <p:cNvSpPr>
            <a:spLocks noGrp="1"/>
          </p:cNvSpPr>
          <p:nvPr>
            <p:ph type="title"/>
          </p:nvPr>
        </p:nvSpPr>
        <p:spPr bwMode="auto">
          <a:xfrm>
            <a:off x="628650" y="273844"/>
            <a:ext cx="7886700" cy="994172"/>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p>
            <a:pPr lvl="0"/>
            <a:r>
              <a:rPr lang="zh-TW" altLang="en-US" smtClean="0"/>
              <a:t>按一下以編輯母片標題樣式</a:t>
            </a:r>
          </a:p>
        </p:txBody>
      </p:sp>
      <p:sp>
        <p:nvSpPr>
          <p:cNvPr id="28675" name="文字版面配置區 2"/>
          <p:cNvSpPr>
            <a:spLocks noGrp="1"/>
          </p:cNvSpPr>
          <p:nvPr>
            <p:ph type="body" idx="1"/>
          </p:nvPr>
        </p:nvSpPr>
        <p:spPr bwMode="auto">
          <a:xfrm>
            <a:off x="628650" y="1369219"/>
            <a:ext cx="7886700" cy="3263504"/>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bwMode="auto">
          <a:xfrm>
            <a:off x="628650" y="4767264"/>
            <a:ext cx="2057400" cy="273844"/>
          </a:xfrm>
          <a:prstGeom prst="rect">
            <a:avLst/>
          </a:prstGeom>
          <a:noFill/>
          <a:ln>
            <a:noFill/>
          </a:ln>
          <a:extLst/>
        </p:spPr>
        <p:txBody>
          <a:bodyPr vert="horz" wrap="square" lIns="91430" tIns="45716" rIns="91430" bIns="45716" numCol="1" anchor="ctr" anchorCtr="0" compatLnSpc="1">
            <a:prstTxWarp prst="textNoShape">
              <a:avLst/>
            </a:prstTxWarp>
          </a:bodyPr>
          <a:lstStyle>
            <a:lvl1pPr eaLnBrk="1" hangingPunct="1">
              <a:defRPr kumimoji="0" sz="900">
                <a:solidFill>
                  <a:srgbClr val="898989"/>
                </a:solidFill>
                <a:latin typeface="Calibri" pitchFamily="34" charset="0"/>
                <a:ea typeface="新細明體" pitchFamily="18" charset="-120"/>
              </a:defRPr>
            </a:lvl1pPr>
          </a:lstStyle>
          <a:p>
            <a:pPr defTabSz="914400" fontAlgn="base">
              <a:spcBef>
                <a:spcPct val="0"/>
              </a:spcBef>
              <a:spcAft>
                <a:spcPct val="0"/>
              </a:spcAft>
              <a:defRPr/>
            </a:pPr>
            <a:fld id="{62BAED3D-B250-4AAB-A266-12DDD0A1DF02}" type="datetime1">
              <a:rPr lang="zh-TW" altLang="en-US"/>
              <a:pPr defTabSz="914400" fontAlgn="base">
                <a:spcBef>
                  <a:spcPct val="0"/>
                </a:spcBef>
                <a:spcAft>
                  <a:spcPct val="0"/>
                </a:spcAft>
                <a:defRPr/>
              </a:pPr>
              <a:t>2018/4/30</a:t>
            </a:fld>
            <a:endParaRPr lang="en-US" altLang="zh-TW"/>
          </a:p>
        </p:txBody>
      </p:sp>
      <p:sp>
        <p:nvSpPr>
          <p:cNvPr id="5" name="頁尾版面配置區 4"/>
          <p:cNvSpPr>
            <a:spLocks noGrp="1"/>
          </p:cNvSpPr>
          <p:nvPr>
            <p:ph type="ftr" sz="quarter" idx="3"/>
          </p:nvPr>
        </p:nvSpPr>
        <p:spPr bwMode="auto">
          <a:xfrm>
            <a:off x="3028950" y="4767264"/>
            <a:ext cx="3086100" cy="273844"/>
          </a:xfrm>
          <a:prstGeom prst="rect">
            <a:avLst/>
          </a:prstGeom>
          <a:noFill/>
          <a:ln>
            <a:noFill/>
          </a:ln>
          <a:extLst/>
        </p:spPr>
        <p:txBody>
          <a:bodyPr vert="horz" wrap="square" lIns="91430" tIns="45716" rIns="91430" bIns="45716" numCol="1" anchor="ctr" anchorCtr="0" compatLnSpc="1">
            <a:prstTxWarp prst="textNoShape">
              <a:avLst/>
            </a:prstTxWarp>
          </a:bodyPr>
          <a:lstStyle>
            <a:lvl1pPr algn="ctr" eaLnBrk="1" fontAlgn="auto" hangingPunct="1">
              <a:spcBef>
                <a:spcPts val="0"/>
              </a:spcBef>
              <a:spcAft>
                <a:spcPts val="0"/>
              </a:spcAft>
              <a:defRPr kumimoji="0" sz="900">
                <a:solidFill>
                  <a:prstClr val="black">
                    <a:tint val="75000"/>
                  </a:prstClr>
                </a:solidFill>
                <a:latin typeface="Calibri" panose="020F0502020204030204"/>
                <a:ea typeface="新細明體" panose="02020500000000000000" pitchFamily="18" charset="-120"/>
                <a:cs typeface="+mn-cs"/>
              </a:defRPr>
            </a:lvl1pPr>
          </a:lstStyle>
          <a:p>
            <a:pPr defTabSz="914400">
              <a:defRPr/>
            </a:pPr>
            <a:endParaRPr lang="zh-TW" altLang="en-US"/>
          </a:p>
        </p:txBody>
      </p:sp>
      <p:sp>
        <p:nvSpPr>
          <p:cNvPr id="6" name="投影片編號版面配置區 5"/>
          <p:cNvSpPr>
            <a:spLocks noGrp="1"/>
          </p:cNvSpPr>
          <p:nvPr>
            <p:ph type="sldNum" sz="quarter" idx="4"/>
          </p:nvPr>
        </p:nvSpPr>
        <p:spPr bwMode="auto">
          <a:xfrm>
            <a:off x="6457950" y="4767264"/>
            <a:ext cx="2057400" cy="273844"/>
          </a:xfrm>
          <a:prstGeom prst="rect">
            <a:avLst/>
          </a:prstGeom>
          <a:noFill/>
          <a:ln>
            <a:noFill/>
          </a:ln>
          <a:extLst/>
        </p:spPr>
        <p:txBody>
          <a:bodyPr vert="horz" wrap="square" lIns="91430" tIns="45716" rIns="91430" bIns="45716" numCol="1" anchor="ctr" anchorCtr="0" compatLnSpc="1">
            <a:prstTxWarp prst="textNoShape">
              <a:avLst/>
            </a:prstTxWarp>
          </a:bodyPr>
          <a:lstStyle>
            <a:lvl1pPr algn="r" eaLnBrk="1" hangingPunct="1">
              <a:defRPr kumimoji="0" sz="900">
                <a:solidFill>
                  <a:srgbClr val="898989"/>
                </a:solidFill>
                <a:latin typeface="Calibri" panose="020F0502020204030204" pitchFamily="34" charset="0"/>
                <a:ea typeface="+mn-ea"/>
              </a:defRPr>
            </a:lvl1pPr>
          </a:lstStyle>
          <a:p>
            <a:pPr defTabSz="914400" fontAlgn="base">
              <a:spcBef>
                <a:spcPct val="0"/>
              </a:spcBef>
              <a:spcAft>
                <a:spcPct val="0"/>
              </a:spcAft>
              <a:defRPr/>
            </a:pPr>
            <a:fld id="{8D328BFC-5085-4887-BAD4-34AB9016950E}" type="slidenum">
              <a:rPr lang="zh-TW" altLang="en-US">
                <a:ea typeface="新細明體"/>
              </a:rPr>
              <a:pPr defTabSz="914400" fontAlgn="base">
                <a:spcBef>
                  <a:spcPct val="0"/>
                </a:spcBef>
                <a:spcAft>
                  <a:spcPct val="0"/>
                </a:spcAft>
                <a:defRPr/>
              </a:pPr>
              <a:t>‹#›</a:t>
            </a:fld>
            <a:endParaRPr lang="en-US" altLang="zh-TW">
              <a:ea typeface="新細明體"/>
            </a:endParaRPr>
          </a:p>
        </p:txBody>
      </p:sp>
    </p:spTree>
    <p:extLst>
      <p:ext uri="{BB962C8B-B14F-4D97-AF65-F5344CB8AC3E}">
        <p14:creationId xmlns:p14="http://schemas.microsoft.com/office/powerpoint/2010/main" val="1079860967"/>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新細明體" charset="0"/>
          <a:cs typeface="新細明體" charset="0"/>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ea typeface="新細明體" charset="0"/>
          <a:cs typeface="新細明體"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ea typeface="新細明體" charset="0"/>
          <a:cs typeface="新細明體"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ea typeface="新細明體" charset="0"/>
          <a:cs typeface="新細明體"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ea typeface="新細明體" charset="0"/>
          <a:cs typeface="新細明體"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kumimoji="1" sz="2100" kern="1200">
          <a:solidFill>
            <a:schemeClr val="tx1"/>
          </a:solidFill>
          <a:latin typeface="+mn-lt"/>
          <a:ea typeface="新細明體" charset="0"/>
          <a:cs typeface="新細明體" charset="0"/>
        </a:defRPr>
      </a:lvl1pPr>
      <a:lvl2pPr marL="514350" indent="-171450" algn="l" defTabSz="685800" rtl="0" eaLnBrk="0" fontAlgn="base" hangingPunct="0">
        <a:lnSpc>
          <a:spcPct val="90000"/>
        </a:lnSpc>
        <a:spcBef>
          <a:spcPts val="375"/>
        </a:spcBef>
        <a:spcAft>
          <a:spcPct val="0"/>
        </a:spcAft>
        <a:buFont typeface="Arial" charset="0"/>
        <a:buChar char="•"/>
        <a:defRPr kumimoji="1" kern="1200">
          <a:solidFill>
            <a:schemeClr val="tx1"/>
          </a:solidFill>
          <a:latin typeface="+mn-lt"/>
          <a:ea typeface="新細明體" charset="0"/>
          <a:cs typeface="+mn-cs"/>
        </a:defRPr>
      </a:lvl2pPr>
      <a:lvl3pPr marL="857250" indent="-171450" algn="l" defTabSz="685800" rtl="0" eaLnBrk="0" fontAlgn="base" hangingPunct="0">
        <a:lnSpc>
          <a:spcPct val="90000"/>
        </a:lnSpc>
        <a:spcBef>
          <a:spcPts val="375"/>
        </a:spcBef>
        <a:spcAft>
          <a:spcPct val="0"/>
        </a:spcAft>
        <a:buFont typeface="Arial" charset="0"/>
        <a:buChar char="•"/>
        <a:defRPr kumimoji="1" sz="1500" kern="1200">
          <a:solidFill>
            <a:schemeClr val="tx1"/>
          </a:solidFill>
          <a:latin typeface="+mn-lt"/>
          <a:ea typeface="新細明體" charset="0"/>
          <a:cs typeface="+mn-cs"/>
        </a:defRPr>
      </a:lvl3pPr>
      <a:lvl4pPr marL="1200150" indent="-171450" algn="l" defTabSz="685800" rtl="0" eaLnBrk="0" fontAlgn="base" hangingPunct="0">
        <a:lnSpc>
          <a:spcPct val="90000"/>
        </a:lnSpc>
        <a:spcBef>
          <a:spcPts val="375"/>
        </a:spcBef>
        <a:spcAft>
          <a:spcPct val="0"/>
        </a:spcAft>
        <a:buFont typeface="Arial" charset="0"/>
        <a:buChar char="•"/>
        <a:defRPr kumimoji="1" sz="1300" kern="1200">
          <a:solidFill>
            <a:schemeClr val="tx1"/>
          </a:solidFill>
          <a:latin typeface="+mn-lt"/>
          <a:ea typeface="新細明體" charset="0"/>
          <a:cs typeface="+mn-cs"/>
        </a:defRPr>
      </a:lvl4pPr>
      <a:lvl5pPr marL="1543050" indent="-171450" algn="l" defTabSz="685800" rtl="0" eaLnBrk="0" fontAlgn="base" hangingPunct="0">
        <a:lnSpc>
          <a:spcPct val="90000"/>
        </a:lnSpc>
        <a:spcBef>
          <a:spcPts val="375"/>
        </a:spcBef>
        <a:spcAft>
          <a:spcPct val="0"/>
        </a:spcAft>
        <a:buFont typeface="Arial" charset="0"/>
        <a:buChar char="•"/>
        <a:defRPr kumimoji="1" sz="1300" kern="1200">
          <a:solidFill>
            <a:schemeClr val="tx1"/>
          </a:solidFill>
          <a:latin typeface="+mn-lt"/>
          <a:ea typeface="新細明體"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5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4.png"/><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microsoft.com/office/2007/relationships/hdphoto" Target="../media/hdphoto2.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9217" y="3112583"/>
            <a:ext cx="624363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4"/>
          <p:cNvSpPr>
            <a:spLocks noChangeArrowheads="1"/>
          </p:cNvSpPr>
          <p:nvPr/>
        </p:nvSpPr>
        <p:spPr bwMode="auto">
          <a:xfrm>
            <a:off x="31376" y="2419352"/>
            <a:ext cx="9144000" cy="7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p>
            <a:pPr algn="ctr" defTabSz="914400" fontAlgn="base">
              <a:spcBef>
                <a:spcPct val="0"/>
              </a:spcBef>
              <a:spcAft>
                <a:spcPct val="0"/>
              </a:spcAft>
            </a:pPr>
            <a:r>
              <a:rPr lang="zh-TW" altLang="en-US" sz="4400" b="1" dirty="0">
                <a:solidFill>
                  <a:srgbClr val="000066"/>
                </a:solidFill>
                <a:latin typeface="微軟正黑體" charset="0"/>
                <a:ea typeface="微軟正黑體" charset="0"/>
                <a:cs typeface="微軟正黑體" charset="0"/>
              </a:rPr>
              <a:t>全新生活</a:t>
            </a:r>
            <a:r>
              <a:rPr lang="en-US" altLang="zh-TW" sz="4400" b="1" baseline="30000" dirty="0">
                <a:solidFill>
                  <a:srgbClr val="000066"/>
                </a:solidFill>
                <a:latin typeface="微軟正黑體" charset="0"/>
                <a:ea typeface="微軟正黑體" charset="0"/>
                <a:cs typeface="Times New Roman" charset="0"/>
              </a:rPr>
              <a:t>TM</a:t>
            </a:r>
            <a:r>
              <a:rPr lang="zh-TW" altLang="en-US" sz="4400" b="1" dirty="0">
                <a:solidFill>
                  <a:srgbClr val="000066"/>
                </a:solidFill>
                <a:latin typeface="微軟正黑體" charset="0"/>
                <a:ea typeface="微軟正黑體" charset="0"/>
                <a:cs typeface="微軟正黑體" charset="0"/>
              </a:rPr>
              <a:t>曼妙人生計畫</a:t>
            </a:r>
            <a:endParaRPr lang="zh-TW" altLang="en-US" sz="4400" b="1" baseline="30000" dirty="0">
              <a:solidFill>
                <a:srgbClr val="000066"/>
              </a:solidFill>
              <a:latin typeface="微軟正黑體" charset="0"/>
              <a:ea typeface="微軟正黑體" charset="0"/>
              <a:cs typeface="微軟正黑體" charset="0"/>
            </a:endParaRPr>
          </a:p>
        </p:txBody>
      </p:sp>
      <p:pic>
        <p:nvPicPr>
          <p:cNvPr id="2" name="圖片 1" descr="螢幕快照 2018-03-29 上午3.26.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33352"/>
            <a:ext cx="5029200" cy="2405335"/>
          </a:xfrm>
          <a:prstGeom prst="rect">
            <a:avLst/>
          </a:prstGeom>
        </p:spPr>
      </p:pic>
      <p:sp>
        <p:nvSpPr>
          <p:cNvPr id="5" name="副標題 4">
            <a:extLst>
              <a:ext uri="{FF2B5EF4-FFF2-40B4-BE49-F238E27FC236}">
                <a16:creationId xmlns:a16="http://schemas.microsoft.com/office/drawing/2014/main" id="{61FD12EB-BFF8-6E41-B901-E50DED49C126}"/>
              </a:ext>
            </a:extLst>
          </p:cNvPr>
          <p:cNvSpPr txBox="1">
            <a:spLocks/>
          </p:cNvSpPr>
          <p:nvPr/>
        </p:nvSpPr>
        <p:spPr>
          <a:xfrm>
            <a:off x="2688871" y="3790950"/>
            <a:ext cx="3864330" cy="54311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Clr>
                <a:srgbClr val="FF9900"/>
              </a:buClr>
              <a:buNone/>
              <a:defRPr/>
            </a:pPr>
            <a:r>
              <a:rPr lang="zh-TW" altLang="en-US" sz="1800" b="1" baseline="30000" dirty="0" smtClean="0">
                <a:latin typeface="微軟正黑體" panose="020B0604030504040204" pitchFamily="34" charset="-120"/>
                <a:cs typeface="Times New Roman" pitchFamily="18" charset="0"/>
              </a:rPr>
              <a:t>©</a:t>
            </a:r>
            <a:r>
              <a:rPr lang="zh-TW" altLang="en-US" sz="1800" b="1" dirty="0" smtClean="0">
                <a:latin typeface="微軟正黑體" panose="020B0604030504040204" pitchFamily="34" charset="-120"/>
                <a:cs typeface="Times New Roman" pitchFamily="18" charset="0"/>
              </a:rPr>
              <a:t> </a:t>
            </a:r>
            <a:r>
              <a:rPr lang="en-US" altLang="zh-TW" sz="1800" b="1" dirty="0" smtClean="0">
                <a:latin typeface="微軟正黑體" panose="020B0604030504040204" pitchFamily="34" charset="-120"/>
                <a:ea typeface="微軟正黑體" panose="020B0604030504040204" pitchFamily="34" charset="-120"/>
                <a:cs typeface="Times New Roman" pitchFamily="18" charset="0"/>
              </a:rPr>
              <a:t>2018 </a:t>
            </a:r>
            <a:r>
              <a:rPr lang="zh-CN" altLang="en-US" sz="1800" b="1" dirty="0" smtClean="0">
                <a:latin typeface="微軟正黑體" panose="020B0604030504040204" pitchFamily="34" charset="-120"/>
                <a:ea typeface="微軟正黑體" panose="020B0604030504040204" pitchFamily="34" charset="-120"/>
                <a:cs typeface="Times New Roman" pitchFamily="18" charset="0"/>
              </a:rPr>
              <a:t>美安</a:t>
            </a:r>
            <a:r>
              <a:rPr lang="zh-TW" altLang="en-US" sz="1800" b="1" dirty="0" smtClean="0">
                <a:latin typeface="微軟正黑體" panose="020B0604030504040204" pitchFamily="34" charset="-120"/>
                <a:ea typeface="微軟正黑體" panose="020B0604030504040204" pitchFamily="34" charset="-120"/>
                <a:cs typeface="Times New Roman" pitchFamily="18" charset="0"/>
              </a:rPr>
              <a:t>台</a:t>
            </a:r>
            <a:r>
              <a:rPr lang="zh-CN" altLang="en-US" sz="1800" b="1" dirty="0" smtClean="0">
                <a:latin typeface="微軟正黑體" panose="020B0604030504040204" pitchFamily="34" charset="-120"/>
                <a:ea typeface="微軟正黑體" panose="020B0604030504040204" pitchFamily="34" charset="-120"/>
                <a:cs typeface="Times New Roman" pitchFamily="18" charset="0"/>
              </a:rPr>
              <a:t>灣公司版權所有</a:t>
            </a:r>
            <a:endParaRPr lang="en-US" altLang="zh-CN" sz="1800" b="1" dirty="0" smtClean="0">
              <a:latin typeface="微軟正黑體" panose="020B0604030504040204" pitchFamily="34" charset="-120"/>
              <a:ea typeface="微軟正黑體" panose="020B0604030504040204" pitchFamily="34" charset="-120"/>
              <a:cs typeface="Times New Roman" pitchFamily="18" charset="0"/>
            </a:endParaRPr>
          </a:p>
          <a:p>
            <a:pPr marL="0" indent="0" algn="ctr">
              <a:lnSpc>
                <a:spcPct val="80000"/>
              </a:lnSpc>
              <a:buClr>
                <a:srgbClr val="FF9900"/>
              </a:buClr>
              <a:buNone/>
              <a:defRPr/>
            </a:pPr>
            <a:r>
              <a:rPr lang="zh-TW" altLang="en-US" sz="1800" b="1" dirty="0" smtClean="0">
                <a:latin typeface="微軟正黑體" panose="020B0604030504040204" pitchFamily="34" charset="-120"/>
                <a:ea typeface="微軟正黑體" panose="020B0604030504040204" pitchFamily="34" charset="-120"/>
                <a:cs typeface="Times New Roman" pitchFamily="18" charset="0"/>
              </a:rPr>
              <a:t>僅供內部教育訓練使用</a:t>
            </a:r>
            <a:endParaRPr lang="en-US" altLang="zh-TW" sz="1800" b="1" dirty="0">
              <a:latin typeface="微軟正黑體" panose="020B0604030504040204" pitchFamily="34" charset="-120"/>
              <a:ea typeface="微軟正黑體" panose="020B0604030504040204" pitchFamily="34" charset="-120"/>
              <a:cs typeface="Times New Roman" pitchFamily="18" charset="0"/>
            </a:endParaRPr>
          </a:p>
        </p:txBody>
      </p:sp>
      <p:sp>
        <p:nvSpPr>
          <p:cNvPr id="3" name="矩形 2"/>
          <p:cNvSpPr/>
          <p:nvPr/>
        </p:nvSpPr>
        <p:spPr>
          <a:xfrm>
            <a:off x="31376" y="4526352"/>
            <a:ext cx="8731624" cy="523220"/>
          </a:xfrm>
          <a:prstGeom prst="rect">
            <a:avLst/>
          </a:prstGeom>
        </p:spPr>
        <p:txBody>
          <a:bodyPr wrap="square">
            <a:spAutoFit/>
          </a:bodyPr>
          <a:lstStyle/>
          <a:p>
            <a:pPr algn="ctr"/>
            <a:r>
              <a:rPr lang="zh-TW" altLang="en-US" sz="1400" b="1" i="1" dirty="0" smtClean="0">
                <a:solidFill>
                  <a:srgbClr val="000000"/>
                </a:solidFill>
                <a:latin typeface="微軟正黑體" panose="020B0604030504040204" pitchFamily="34" charset="-120"/>
                <a:ea typeface="微軟正黑體" panose="020B0604030504040204" pitchFamily="34" charset="-120"/>
              </a:rPr>
              <a:t>*</a:t>
            </a:r>
            <a:r>
              <a:rPr lang="zh-TW" altLang="zh-TW" sz="1400" b="1" i="1" dirty="0" smtClean="0">
                <a:solidFill>
                  <a:srgbClr val="000000"/>
                </a:solidFill>
                <a:latin typeface="微軟正黑體" panose="020B0604030504040204" pitchFamily="34" charset="-120"/>
                <a:ea typeface="微軟正黑體" panose="020B0604030504040204" pitchFamily="34" charset="-120"/>
              </a:rPr>
              <a:t>本</a:t>
            </a:r>
            <a:r>
              <a:rPr lang="zh-TW" altLang="zh-TW" sz="1400" b="1" i="1" dirty="0">
                <a:solidFill>
                  <a:srgbClr val="000000"/>
                </a:solidFill>
                <a:latin typeface="微軟正黑體" panose="020B0604030504040204" pitchFamily="34" charset="-120"/>
                <a:ea typeface="微軟正黑體" panose="020B0604030504040204" pitchFamily="34" charset="-120"/>
              </a:rPr>
              <a:t>投影片所提及之營養素或成分無意作為診斷、治療或預防疾病之用。</a:t>
            </a:r>
            <a:endParaRPr lang="en-US" altLang="zh-TW" sz="1400" b="1" i="1" dirty="0">
              <a:solidFill>
                <a:srgbClr val="000000"/>
              </a:solidFill>
              <a:latin typeface="微軟正黑體" panose="020B0604030504040204" pitchFamily="34" charset="-120"/>
              <a:ea typeface="微軟正黑體" panose="020B0604030504040204" pitchFamily="34" charset="-120"/>
            </a:endParaRPr>
          </a:p>
          <a:p>
            <a:pPr algn="ctr"/>
            <a:r>
              <a:rPr lang="zh-TW" altLang="en-US" sz="1400" b="1" i="1" dirty="0">
                <a:solidFill>
                  <a:srgbClr val="000000"/>
                </a:solidFill>
                <a:latin typeface="微軟正黑體" panose="020B0604030504040204" pitchFamily="34" charset="-120"/>
                <a:ea typeface="微軟正黑體" panose="020B0604030504040204" pitchFamily="34" charset="-120"/>
              </a:rPr>
              <a:t>在開始任此或任何運動計畫之前，請先諮詢您的醫護人員，本計畫包含了飲食和運動</a:t>
            </a:r>
            <a:r>
              <a:rPr lang="en-US" altLang="zh-TW" sz="1400" b="1" i="1" dirty="0">
                <a:solidFill>
                  <a:srgbClr val="000000"/>
                </a:solidFill>
                <a:latin typeface="微軟正黑體" panose="020B0604030504040204" pitchFamily="34" charset="-120"/>
                <a:ea typeface="微軟正黑體" panose="020B0604030504040204" pitchFamily="34" charset="-120"/>
              </a:rPr>
              <a:t>!</a:t>
            </a:r>
            <a:endParaRPr lang="zh-TW" altLang="en-US" sz="1400" dirty="0"/>
          </a:p>
        </p:txBody>
      </p:sp>
    </p:spTree>
    <p:extLst>
      <p:ext uri="{BB962C8B-B14F-4D97-AF65-F5344CB8AC3E}">
        <p14:creationId xmlns:p14="http://schemas.microsoft.com/office/powerpoint/2010/main" val="1176304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050"/>
            <a:ext cx="9144000" cy="1219200"/>
          </a:xfrm>
          <a:prstGeom prst="rect">
            <a:avLst/>
          </a:prstGeom>
          <a:solidFill>
            <a:srgbClr val="0099CC">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zh-TW" altLang="en-US" sz="4400" b="1" dirty="0">
                <a:latin typeface="微軟正黑體"/>
                <a:ea typeface="微軟正黑體"/>
                <a:cs typeface="微軟正黑體"/>
              </a:rPr>
              <a:t>不限制營養素的種類</a:t>
            </a:r>
          </a:p>
        </p:txBody>
      </p:sp>
      <p:sp>
        <p:nvSpPr>
          <p:cNvPr id="6" name="Title 4"/>
          <p:cNvSpPr txBox="1">
            <a:spLocks/>
          </p:cNvSpPr>
          <p:nvPr/>
        </p:nvSpPr>
        <p:spPr>
          <a:xfrm>
            <a:off x="457200" y="205979"/>
            <a:ext cx="8229600" cy="857250"/>
          </a:xfrm>
          <a:prstGeom prst="rect">
            <a:avLst/>
          </a:prstGeom>
        </p:spPr>
        <p:txBody>
          <a:bodyPr lIns="91426" tIns="45713" rIns="91426" bIns="45713">
            <a:normAutofit fontScale="97500"/>
          </a:bodyPr>
          <a:lstStyle>
            <a:lvl1pPr algn="ctr" defTabSz="914400" rtl="0" eaLnBrk="1" latinLnBrk="0" hangingPunct="1">
              <a:spcBef>
                <a:spcPct val="0"/>
              </a:spcBef>
              <a:buNone/>
              <a:defRPr sz="4400" kern="1200">
                <a:solidFill>
                  <a:schemeClr val="tx1"/>
                </a:solidFill>
                <a:latin typeface="Century Gothic" panose="020B0502020202020204" pitchFamily="34" charset="0"/>
                <a:ea typeface="+mj-ea"/>
                <a:cs typeface="+mj-cs"/>
              </a:defRPr>
            </a:lvl1pPr>
          </a:lstStyle>
          <a:p>
            <a:endParaRPr lang="en-US" baseline="30000" dirty="0">
              <a:solidFill>
                <a:schemeClr val="bg1"/>
              </a:solidFill>
              <a:effectLst>
                <a:outerShdw blurRad="38100" dist="38100" dir="2700000" algn="tl">
                  <a:srgbClr val="000000">
                    <a:alpha val="43137"/>
                  </a:srgbClr>
                </a:outerShdw>
              </a:effectLst>
            </a:endParaRPr>
          </a:p>
        </p:txBody>
      </p:sp>
      <p:sp>
        <p:nvSpPr>
          <p:cNvPr id="8" name="Content Placeholder 2"/>
          <p:cNvSpPr txBox="1">
            <a:spLocks/>
          </p:cNvSpPr>
          <p:nvPr/>
        </p:nvSpPr>
        <p:spPr>
          <a:xfrm>
            <a:off x="990754" y="1809750"/>
            <a:ext cx="7102215" cy="2976562"/>
          </a:xfrm>
          <a:prstGeom prst="rect">
            <a:avLst/>
          </a:prstGeom>
        </p:spPr>
        <p:txBody>
          <a:bodyPr lIns="91426" tIns="45713" rIns="91426" bIns="45713"/>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dirty="0"/>
          </a:p>
        </p:txBody>
      </p:sp>
      <p:pic>
        <p:nvPicPr>
          <p:cNvPr id="7" name="Picture 2" descr="Image result for FORK WITH TOMATO ON 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200150"/>
            <a:ext cx="3810000" cy="292608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5"/>
          <p:cNvSpPr/>
          <p:nvPr/>
        </p:nvSpPr>
        <p:spPr>
          <a:xfrm>
            <a:off x="304800" y="1428750"/>
            <a:ext cx="4876788" cy="2492990"/>
          </a:xfrm>
          <a:prstGeom prst="rect">
            <a:avLst/>
          </a:prstGeom>
        </p:spPr>
        <p:txBody>
          <a:bodyPr wrap="square">
            <a:spAutoFit/>
          </a:bodyPr>
          <a:lstStyle/>
          <a:p>
            <a:pPr marL="285750" indent="-285750" defTabSz="457200">
              <a:buFont typeface="Arial" panose="020B0604020202020204" pitchFamily="34" charset="0"/>
              <a:buChar char="•"/>
            </a:pPr>
            <a:r>
              <a:rPr lang="zh-TW" altLang="en-US" sz="3200" b="1" dirty="0" smtClean="0">
                <a:solidFill>
                  <a:prstClr val="black">
                    <a:lumMod val="65000"/>
                    <a:lumOff val="35000"/>
                  </a:prstClr>
                </a:solidFill>
                <a:latin typeface="微軟正黑體"/>
                <a:ea typeface="微軟正黑體"/>
                <a:cs typeface="微軟正黑體"/>
              </a:rPr>
              <a:t>全新</a:t>
            </a:r>
            <a:r>
              <a:rPr lang="zh-TW" altLang="en-US" sz="3200" b="1" dirty="0">
                <a:solidFill>
                  <a:prstClr val="black">
                    <a:lumMod val="65000"/>
                    <a:lumOff val="35000"/>
                  </a:prstClr>
                </a:solidFill>
                <a:latin typeface="微軟正黑體"/>
                <a:ea typeface="微軟正黑體"/>
                <a:cs typeface="微軟正黑體"/>
              </a:rPr>
              <a:t>生活™不</a:t>
            </a:r>
            <a:r>
              <a:rPr lang="zh-TW" altLang="en-US" sz="3200" b="1" dirty="0" smtClean="0">
                <a:solidFill>
                  <a:prstClr val="black">
                    <a:lumMod val="65000"/>
                    <a:lumOff val="35000"/>
                  </a:prstClr>
                </a:solidFill>
                <a:latin typeface="微軟正黑體"/>
                <a:ea typeface="微軟正黑體"/>
                <a:cs typeface="微軟正黑體"/>
              </a:rPr>
              <a:t>限制維持</a:t>
            </a:r>
            <a:endParaRPr lang="en-US" altLang="zh-TW" sz="3200" b="1" dirty="0" smtClean="0">
              <a:solidFill>
                <a:prstClr val="black">
                  <a:lumMod val="65000"/>
                  <a:lumOff val="35000"/>
                </a:prstClr>
              </a:solidFill>
              <a:latin typeface="微軟正黑體"/>
              <a:ea typeface="微軟正黑體"/>
              <a:cs typeface="微軟正黑體"/>
            </a:endParaRPr>
          </a:p>
          <a:p>
            <a:pPr defTabSz="457200"/>
            <a:r>
              <a:rPr lang="zh-TW" altLang="en-US" sz="3200" b="1" dirty="0" smtClean="0">
                <a:solidFill>
                  <a:prstClr val="black">
                    <a:lumMod val="65000"/>
                    <a:lumOff val="35000"/>
                  </a:prstClr>
                </a:solidFill>
                <a:latin typeface="微軟正黑體"/>
                <a:ea typeface="微軟正黑體"/>
                <a:cs typeface="微軟正黑體"/>
              </a:rPr>
              <a:t>您健康所需的營養素種類</a:t>
            </a:r>
            <a:endParaRPr lang="en-US" altLang="zh-TW" sz="3200" b="1" dirty="0" smtClean="0">
              <a:solidFill>
                <a:prstClr val="black">
                  <a:lumMod val="65000"/>
                  <a:lumOff val="35000"/>
                </a:prstClr>
              </a:solidFill>
              <a:latin typeface="微軟正黑體"/>
              <a:ea typeface="微軟正黑體"/>
              <a:cs typeface="微軟正黑體"/>
            </a:endParaRPr>
          </a:p>
          <a:p>
            <a:pPr defTabSz="457200"/>
            <a:endParaRPr lang="en-US" sz="2000" b="1" dirty="0" smtClean="0">
              <a:solidFill>
                <a:prstClr val="black">
                  <a:lumMod val="65000"/>
                  <a:lumOff val="35000"/>
                </a:prstClr>
              </a:solidFill>
              <a:latin typeface="微軟正黑體"/>
              <a:ea typeface="微軟正黑體"/>
              <a:cs typeface="微軟正黑體"/>
            </a:endParaRPr>
          </a:p>
          <a:p>
            <a:pPr marL="742950" lvl="1" indent="-285750" defTabSz="457200">
              <a:buFont typeface="Arial" panose="020B0604020202020204" pitchFamily="34" charset="0"/>
              <a:buChar char="•"/>
            </a:pPr>
            <a:r>
              <a:rPr lang="zh-TW" altLang="en-US" sz="2400" b="1" dirty="0" smtClean="0">
                <a:solidFill>
                  <a:prstClr val="black">
                    <a:lumMod val="65000"/>
                    <a:lumOff val="35000"/>
                  </a:prstClr>
                </a:solidFill>
                <a:latin typeface="微軟正黑體"/>
                <a:ea typeface="微軟正黑體"/>
                <a:cs typeface="微軟正黑體"/>
              </a:rPr>
              <a:t>蛋白質</a:t>
            </a:r>
            <a:endParaRPr lang="en-US" sz="2400" b="1" dirty="0" smtClean="0">
              <a:solidFill>
                <a:prstClr val="black">
                  <a:lumMod val="65000"/>
                  <a:lumOff val="35000"/>
                </a:prstClr>
              </a:solidFill>
              <a:latin typeface="微軟正黑體"/>
              <a:ea typeface="微軟正黑體"/>
              <a:cs typeface="微軟正黑體"/>
            </a:endParaRPr>
          </a:p>
          <a:p>
            <a:pPr marL="742950" lvl="1" indent="-285750" defTabSz="457200">
              <a:buFont typeface="Arial" panose="020B0604020202020204" pitchFamily="34" charset="0"/>
              <a:buChar char="•"/>
            </a:pPr>
            <a:r>
              <a:rPr lang="zh-TW" altLang="en-US" sz="2400" b="1" dirty="0" smtClean="0">
                <a:solidFill>
                  <a:prstClr val="black">
                    <a:lumMod val="65000"/>
                    <a:lumOff val="35000"/>
                  </a:prstClr>
                </a:solidFill>
                <a:latin typeface="微軟正黑體"/>
                <a:ea typeface="微軟正黑體"/>
                <a:cs typeface="微軟正黑體"/>
              </a:rPr>
              <a:t>碳水化合物</a:t>
            </a:r>
            <a:endParaRPr lang="en-US" sz="2400" b="1" dirty="0">
              <a:solidFill>
                <a:prstClr val="black">
                  <a:lumMod val="65000"/>
                  <a:lumOff val="35000"/>
                </a:prstClr>
              </a:solidFill>
              <a:latin typeface="微軟正黑體"/>
              <a:ea typeface="微軟正黑體"/>
              <a:cs typeface="微軟正黑體"/>
            </a:endParaRPr>
          </a:p>
          <a:p>
            <a:pPr marL="742950" lvl="1" indent="-285750" defTabSz="457200">
              <a:buFont typeface="Arial" panose="020B0604020202020204" pitchFamily="34" charset="0"/>
              <a:buChar char="•"/>
            </a:pPr>
            <a:r>
              <a:rPr lang="zh-TW" altLang="en-US" sz="2400" b="1" dirty="0" smtClean="0">
                <a:solidFill>
                  <a:prstClr val="black">
                    <a:lumMod val="65000"/>
                    <a:lumOff val="35000"/>
                  </a:prstClr>
                </a:solidFill>
                <a:latin typeface="微軟正黑體"/>
                <a:ea typeface="微軟正黑體"/>
                <a:cs typeface="微軟正黑體"/>
              </a:rPr>
              <a:t>脂質</a:t>
            </a:r>
            <a:endParaRPr lang="en-US" sz="2400" b="1" dirty="0">
              <a:solidFill>
                <a:prstClr val="black">
                  <a:lumMod val="65000"/>
                  <a:lumOff val="35000"/>
                </a:prstClr>
              </a:solidFill>
              <a:latin typeface="微軟正黑體"/>
              <a:ea typeface="微軟正黑體"/>
              <a:cs typeface="微軟正黑體"/>
            </a:endParaRPr>
          </a:p>
        </p:txBody>
      </p:sp>
      <p:sp>
        <p:nvSpPr>
          <p:cNvPr id="4" name="矩形 3"/>
          <p:cNvSpPr/>
          <p:nvPr/>
        </p:nvSpPr>
        <p:spPr>
          <a:xfrm>
            <a:off x="1219203" y="4248150"/>
            <a:ext cx="6462025" cy="523220"/>
          </a:xfrm>
          <a:prstGeom prst="rect">
            <a:avLst/>
          </a:prstGeom>
        </p:spPr>
        <p:txBody>
          <a:bodyPr wrap="none">
            <a:spAutoFit/>
          </a:bodyPr>
          <a:lstStyle/>
          <a:p>
            <a:r>
              <a:rPr lang="zh-TW" altLang="en-US" sz="2800" b="1" dirty="0">
                <a:solidFill>
                  <a:srgbClr val="FF0000"/>
                </a:solidFill>
                <a:latin typeface="微軟正黑體"/>
                <a:ea typeface="微軟正黑體"/>
                <a:cs typeface="微軟正黑體"/>
              </a:rPr>
              <a:t>你不必餓肚子，也不用放棄美味食物！</a:t>
            </a:r>
            <a:r>
              <a:rPr lang="en-US" altLang="zh-TW" sz="2800" b="1" dirty="0">
                <a:solidFill>
                  <a:srgbClr val="FF0000"/>
                </a:solidFill>
                <a:latin typeface="微軟正黑體"/>
                <a:ea typeface="微軟正黑體"/>
                <a:cs typeface="微軟正黑體"/>
              </a:rPr>
              <a:t>!</a:t>
            </a:r>
          </a:p>
        </p:txBody>
      </p:sp>
    </p:spTree>
    <p:extLst>
      <p:ext uri="{BB962C8B-B14F-4D97-AF65-F5344CB8AC3E}">
        <p14:creationId xmlns:p14="http://schemas.microsoft.com/office/powerpoint/2010/main" val="26711166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050"/>
            <a:ext cx="9144000" cy="1219200"/>
          </a:xfrm>
          <a:prstGeom prst="rect">
            <a:avLst/>
          </a:prstGeom>
          <a:solidFill>
            <a:srgbClr val="0099CC">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marL="742950" indent="-742950" algn="ctr">
              <a:buFont typeface="+mj-ea"/>
              <a:buAutoNum type="ea1ChtPeriod" startAt="2"/>
            </a:pPr>
            <a:r>
              <a:rPr lang="zh-TW" altLang="en-US" sz="4400" b="1" dirty="0" smtClean="0">
                <a:latin typeface="微軟正黑體"/>
                <a:ea typeface="微軟正黑體"/>
                <a:cs typeface="微軟正黑體"/>
              </a:rPr>
              <a:t>身體</a:t>
            </a:r>
            <a:r>
              <a:rPr lang="zh-TW" altLang="en-US" sz="4400" b="1" dirty="0">
                <a:latin typeface="微軟正黑體"/>
                <a:ea typeface="微軟正黑體"/>
                <a:cs typeface="微軟正黑體"/>
              </a:rPr>
              <a:t>組成</a:t>
            </a:r>
          </a:p>
        </p:txBody>
      </p:sp>
      <p:sp>
        <p:nvSpPr>
          <p:cNvPr id="6" name="Title 4"/>
          <p:cNvSpPr txBox="1">
            <a:spLocks/>
          </p:cNvSpPr>
          <p:nvPr/>
        </p:nvSpPr>
        <p:spPr>
          <a:xfrm>
            <a:off x="457200" y="205979"/>
            <a:ext cx="8229600" cy="857250"/>
          </a:xfrm>
          <a:prstGeom prst="rect">
            <a:avLst/>
          </a:prstGeom>
        </p:spPr>
        <p:txBody>
          <a:bodyPr lIns="91426" tIns="45713" rIns="91426" bIns="45713">
            <a:normAutofit fontScale="97500"/>
          </a:bodyPr>
          <a:lstStyle>
            <a:lvl1pPr algn="ctr" defTabSz="914400" rtl="0" eaLnBrk="1" latinLnBrk="0" hangingPunct="1">
              <a:spcBef>
                <a:spcPct val="0"/>
              </a:spcBef>
              <a:buNone/>
              <a:defRPr sz="4400" kern="1200">
                <a:solidFill>
                  <a:schemeClr val="tx1"/>
                </a:solidFill>
                <a:latin typeface="Century Gothic" panose="020B0502020202020204" pitchFamily="34" charset="0"/>
                <a:ea typeface="+mj-ea"/>
                <a:cs typeface="+mj-cs"/>
              </a:defRPr>
            </a:lvl1pPr>
          </a:lstStyle>
          <a:p>
            <a:endParaRPr lang="en-US" baseline="30000" dirty="0">
              <a:solidFill>
                <a:schemeClr val="bg1"/>
              </a:solidFill>
              <a:effectLst>
                <a:outerShdw blurRad="38100" dist="38100" dir="2700000" algn="tl">
                  <a:srgbClr val="000000">
                    <a:alpha val="43137"/>
                  </a:srgbClr>
                </a:outerShdw>
              </a:effectLst>
            </a:endParaRPr>
          </a:p>
        </p:txBody>
      </p:sp>
      <p:pic>
        <p:nvPicPr>
          <p:cNvPr id="7" name="Content Placeholder 3"/>
          <p:cNvPicPr>
            <a:picLocks noChangeAspect="1"/>
          </p:cNvPicPr>
          <p:nvPr/>
        </p:nvPicPr>
        <p:blipFill rotWithShape="1">
          <a:blip r:embed="rId2"/>
          <a:srcRect l="49775" t="19247" b="2946"/>
          <a:stretch/>
        </p:blipFill>
        <p:spPr>
          <a:xfrm>
            <a:off x="5199798" y="1211580"/>
            <a:ext cx="3934550" cy="3931920"/>
          </a:xfrm>
          <a:prstGeom prst="rect">
            <a:avLst/>
          </a:prstGeom>
        </p:spPr>
      </p:pic>
      <p:sp>
        <p:nvSpPr>
          <p:cNvPr id="10" name="Content Placeholder 2"/>
          <p:cNvSpPr txBox="1">
            <a:spLocks/>
          </p:cNvSpPr>
          <p:nvPr/>
        </p:nvSpPr>
        <p:spPr>
          <a:xfrm>
            <a:off x="457200" y="1409700"/>
            <a:ext cx="4343400" cy="29146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zh-TW" altLang="en-US" sz="2800" b="1" smtClean="0">
                <a:solidFill>
                  <a:schemeClr val="tx1">
                    <a:lumMod val="65000"/>
                    <a:lumOff val="35000"/>
                  </a:schemeClr>
                </a:solidFill>
                <a:latin typeface="微軟正黑體"/>
                <a:ea typeface="微軟正黑體"/>
                <a:cs typeface="微軟正黑體"/>
              </a:rPr>
              <a:t>從囤積脂肪的生活模式轉換成燃燒脂肪的生活模式</a:t>
            </a:r>
          </a:p>
          <a:p>
            <a:r>
              <a:rPr lang="zh-TW" altLang="en-US" sz="2800" b="1" smtClean="0">
                <a:solidFill>
                  <a:schemeClr val="tx1">
                    <a:lumMod val="65000"/>
                    <a:lumOff val="35000"/>
                  </a:schemeClr>
                </a:solidFill>
                <a:latin typeface="微軟正黑體"/>
                <a:ea typeface="微軟正黑體"/>
                <a:cs typeface="微軟正黑體"/>
              </a:rPr>
              <a:t>體重減少</a:t>
            </a:r>
            <a:r>
              <a:rPr lang="en-US" altLang="zh-TW" sz="2800" b="1" smtClean="0">
                <a:solidFill>
                  <a:schemeClr val="tx1">
                    <a:lumMod val="65000"/>
                    <a:lumOff val="35000"/>
                  </a:schemeClr>
                </a:solidFill>
                <a:latin typeface="微軟正黑體"/>
                <a:ea typeface="微軟正黑體"/>
                <a:cs typeface="微軟正黑體"/>
              </a:rPr>
              <a:t>VS</a:t>
            </a:r>
            <a:r>
              <a:rPr lang="zh-TW" altLang="en-US" sz="2800" b="1" smtClean="0">
                <a:solidFill>
                  <a:schemeClr val="tx1">
                    <a:lumMod val="65000"/>
                    <a:lumOff val="35000"/>
                  </a:schemeClr>
                </a:solidFill>
                <a:latin typeface="微軟正黑體"/>
                <a:ea typeface="微軟正黑體"/>
                <a:cs typeface="微軟正黑體"/>
              </a:rPr>
              <a:t>脂肪減少</a:t>
            </a:r>
          </a:p>
          <a:p>
            <a:r>
              <a:rPr lang="zh-TW" altLang="en-US" sz="2800" b="1" smtClean="0">
                <a:solidFill>
                  <a:schemeClr val="tx1">
                    <a:lumMod val="65000"/>
                    <a:lumOff val="35000"/>
                  </a:schemeClr>
                </a:solidFill>
                <a:latin typeface="微軟正黑體"/>
                <a:ea typeface="微軟正黑體"/>
                <a:cs typeface="微軟正黑體"/>
              </a:rPr>
              <a:t>瘦子的脂肪</a:t>
            </a:r>
            <a:endParaRPr lang="zh-TW" altLang="en-US" sz="2800" b="1" dirty="0">
              <a:solidFill>
                <a:schemeClr val="tx1">
                  <a:lumMod val="65000"/>
                  <a:lumOff val="35000"/>
                </a:schemeClr>
              </a:solidFill>
              <a:latin typeface="微軟正黑體"/>
              <a:ea typeface="微軟正黑體"/>
              <a:cs typeface="微軟正黑體"/>
            </a:endParaRPr>
          </a:p>
        </p:txBody>
      </p:sp>
    </p:spTree>
    <p:extLst>
      <p:ext uri="{BB962C8B-B14F-4D97-AF65-F5344CB8AC3E}">
        <p14:creationId xmlns:p14="http://schemas.microsoft.com/office/powerpoint/2010/main" val="23981785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050"/>
            <a:ext cx="9144000" cy="1219200"/>
          </a:xfrm>
          <a:prstGeom prst="rect">
            <a:avLst/>
          </a:prstGeom>
          <a:solidFill>
            <a:srgbClr val="0099CC">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marL="742950" indent="-742950" algn="ctr">
              <a:buFont typeface="+mj-ea"/>
              <a:buAutoNum type="ea1ChtPeriod" startAt="3"/>
            </a:pPr>
            <a:r>
              <a:rPr lang="zh-TW" altLang="en-US" sz="4400" b="1" dirty="0">
                <a:latin typeface="微軟正黑體"/>
                <a:ea typeface="微軟正黑體"/>
                <a:cs typeface="微軟正黑體"/>
              </a:rPr>
              <a:t>教育支援</a:t>
            </a:r>
          </a:p>
        </p:txBody>
      </p:sp>
      <p:sp>
        <p:nvSpPr>
          <p:cNvPr id="6" name="Title 4"/>
          <p:cNvSpPr txBox="1">
            <a:spLocks/>
          </p:cNvSpPr>
          <p:nvPr/>
        </p:nvSpPr>
        <p:spPr>
          <a:xfrm>
            <a:off x="457200" y="205979"/>
            <a:ext cx="8229600" cy="857250"/>
          </a:xfrm>
          <a:prstGeom prst="rect">
            <a:avLst/>
          </a:prstGeom>
        </p:spPr>
        <p:txBody>
          <a:bodyPr lIns="91426" tIns="45713" rIns="91426" bIns="45713">
            <a:normAutofit fontScale="97500"/>
          </a:bodyPr>
          <a:lstStyle>
            <a:lvl1pPr algn="ctr" defTabSz="914400" rtl="0" eaLnBrk="1" latinLnBrk="0" hangingPunct="1">
              <a:spcBef>
                <a:spcPct val="0"/>
              </a:spcBef>
              <a:buNone/>
              <a:defRPr sz="4400" kern="1200">
                <a:solidFill>
                  <a:schemeClr val="tx1"/>
                </a:solidFill>
                <a:latin typeface="Century Gothic" panose="020B0502020202020204" pitchFamily="34" charset="0"/>
                <a:ea typeface="+mj-ea"/>
                <a:cs typeface="+mj-cs"/>
              </a:defRPr>
            </a:lvl1pPr>
          </a:lstStyle>
          <a:p>
            <a:endParaRPr lang="en-US" baseline="30000" dirty="0">
              <a:solidFill>
                <a:schemeClr val="bg1"/>
              </a:solidFill>
              <a:effectLst>
                <a:outerShdw blurRad="38100" dist="38100" dir="2700000" algn="tl">
                  <a:srgbClr val="000000">
                    <a:alpha val="43137"/>
                  </a:srgbClr>
                </a:outerShdw>
              </a:effectLst>
            </a:endParaRPr>
          </a:p>
        </p:txBody>
      </p:sp>
      <p:sp>
        <p:nvSpPr>
          <p:cNvPr id="10" name="Content Placeholder 2"/>
          <p:cNvSpPr txBox="1">
            <a:spLocks/>
          </p:cNvSpPr>
          <p:nvPr/>
        </p:nvSpPr>
        <p:spPr>
          <a:xfrm>
            <a:off x="457200" y="1409700"/>
            <a:ext cx="4343400" cy="29146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zh-TW" altLang="en-US" sz="2800" dirty="0">
              <a:solidFill>
                <a:schemeClr val="tx1">
                  <a:lumMod val="65000"/>
                  <a:lumOff val="35000"/>
                </a:schemeClr>
              </a:solidFill>
              <a:latin typeface="微軟正黑體"/>
              <a:ea typeface="微軟正黑體"/>
              <a:cs typeface="微軟正黑體"/>
            </a:endParaRPr>
          </a:p>
        </p:txBody>
      </p:sp>
      <p:sp>
        <p:nvSpPr>
          <p:cNvPr id="8" name="Content Placeholder 3"/>
          <p:cNvSpPr txBox="1">
            <a:spLocks/>
          </p:cNvSpPr>
          <p:nvPr/>
        </p:nvSpPr>
        <p:spPr>
          <a:xfrm>
            <a:off x="457200" y="1581150"/>
            <a:ext cx="8229600" cy="2914650"/>
          </a:xfrm>
          <a:prstGeom prst="rect">
            <a:avLst/>
          </a:prstGeom>
        </p:spPr>
        <p:txBody>
          <a:bodyP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zh-TW" sz="2800" b="1" smtClean="0">
                <a:solidFill>
                  <a:srgbClr val="0000FF"/>
                </a:solidFill>
                <a:latin typeface="微軟正黑體"/>
                <a:ea typeface="微軟正黑體"/>
                <a:cs typeface="微軟正黑體"/>
              </a:rPr>
              <a:t>全新生活™教導您如何正確進食。其他計畫只告訴您該吃什麼</a:t>
            </a:r>
          </a:p>
          <a:p>
            <a:r>
              <a:rPr lang="zh-TW" sz="2800" b="1" smtClean="0">
                <a:solidFill>
                  <a:srgbClr val="000000"/>
                </a:solidFill>
                <a:latin typeface="微軟正黑體"/>
                <a:ea typeface="微軟正黑體"/>
                <a:cs typeface="微軟正黑體"/>
              </a:rPr>
              <a:t>全新生活™不限制食物種類</a:t>
            </a:r>
          </a:p>
          <a:p>
            <a:r>
              <a:rPr lang="zh-TW" sz="2800" b="1" smtClean="0">
                <a:solidFill>
                  <a:srgbClr val="000000"/>
                </a:solidFill>
                <a:latin typeface="微軟正黑體"/>
                <a:ea typeface="微軟正黑體"/>
                <a:cs typeface="微軟正黑體"/>
              </a:rPr>
              <a:t>全新生活™教導您如何為了更好的生活進食，同時也讓您理解，適合其他人的方式不見得也適合您</a:t>
            </a:r>
          </a:p>
          <a:p>
            <a:r>
              <a:rPr lang="zh-TW" sz="2800" b="1" smtClean="0">
                <a:solidFill>
                  <a:srgbClr val="000000"/>
                </a:solidFill>
                <a:latin typeface="微軟正黑體"/>
                <a:ea typeface="微軟正黑體"/>
                <a:cs typeface="微軟正黑體"/>
              </a:rPr>
              <a:t>全新生活™教導您該如何正確打造自己的體態</a:t>
            </a:r>
          </a:p>
          <a:p>
            <a:endParaRPr lang="en-US" sz="2800" b="1" dirty="0">
              <a:latin typeface="微軟正黑體"/>
              <a:ea typeface="微軟正黑體"/>
              <a:cs typeface="微軟正黑體"/>
            </a:endParaRPr>
          </a:p>
        </p:txBody>
      </p:sp>
    </p:spTree>
    <p:extLst>
      <p:ext uri="{BB962C8B-B14F-4D97-AF65-F5344CB8AC3E}">
        <p14:creationId xmlns:p14="http://schemas.microsoft.com/office/powerpoint/2010/main" val="27311324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050"/>
            <a:ext cx="9144000" cy="1219200"/>
          </a:xfrm>
          <a:prstGeom prst="rect">
            <a:avLst/>
          </a:prstGeom>
          <a:solidFill>
            <a:srgbClr val="0099CC">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n-US" altLang="zh-TW" sz="4400" b="1" dirty="0">
                <a:latin typeface="微軟正黑體"/>
                <a:ea typeface="微軟正黑體"/>
                <a:cs typeface="微軟正黑體"/>
              </a:rPr>
              <a:t>12</a:t>
            </a:r>
            <a:r>
              <a:rPr lang="zh-TW" altLang="en-US" sz="4400" b="1" dirty="0">
                <a:latin typeface="微軟正黑體"/>
                <a:ea typeface="微軟正黑體"/>
                <a:cs typeface="微軟正黑體"/>
              </a:rPr>
              <a:t>週的教學</a:t>
            </a:r>
          </a:p>
        </p:txBody>
      </p:sp>
      <p:sp>
        <p:nvSpPr>
          <p:cNvPr id="6" name="Title 4"/>
          <p:cNvSpPr txBox="1">
            <a:spLocks/>
          </p:cNvSpPr>
          <p:nvPr/>
        </p:nvSpPr>
        <p:spPr>
          <a:xfrm>
            <a:off x="457200" y="205979"/>
            <a:ext cx="8229600" cy="857250"/>
          </a:xfrm>
          <a:prstGeom prst="rect">
            <a:avLst/>
          </a:prstGeom>
        </p:spPr>
        <p:txBody>
          <a:bodyPr lIns="91426" tIns="45713" rIns="91426" bIns="45713">
            <a:normAutofit fontScale="97500"/>
          </a:bodyPr>
          <a:lstStyle>
            <a:lvl1pPr algn="ctr" defTabSz="914400" rtl="0" eaLnBrk="1" latinLnBrk="0" hangingPunct="1">
              <a:spcBef>
                <a:spcPct val="0"/>
              </a:spcBef>
              <a:buNone/>
              <a:defRPr sz="4400" kern="1200">
                <a:solidFill>
                  <a:schemeClr val="tx1"/>
                </a:solidFill>
                <a:latin typeface="Century Gothic" panose="020B0502020202020204" pitchFamily="34" charset="0"/>
                <a:ea typeface="+mj-ea"/>
                <a:cs typeface="+mj-cs"/>
              </a:defRPr>
            </a:lvl1pPr>
          </a:lstStyle>
          <a:p>
            <a:endParaRPr lang="en-US" baseline="30000" dirty="0">
              <a:solidFill>
                <a:schemeClr val="bg1"/>
              </a:solidFill>
              <a:effectLst>
                <a:outerShdw blurRad="38100" dist="38100" dir="2700000" algn="tl">
                  <a:srgbClr val="000000">
                    <a:alpha val="43137"/>
                  </a:srgbClr>
                </a:outerShdw>
              </a:effectLst>
            </a:endParaRPr>
          </a:p>
        </p:txBody>
      </p:sp>
      <p:sp>
        <p:nvSpPr>
          <p:cNvPr id="10" name="Content Placeholder 2"/>
          <p:cNvSpPr txBox="1">
            <a:spLocks/>
          </p:cNvSpPr>
          <p:nvPr/>
        </p:nvSpPr>
        <p:spPr>
          <a:xfrm>
            <a:off x="457200" y="1409700"/>
            <a:ext cx="4343400" cy="29146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zh-TW" altLang="en-US" sz="2800" dirty="0">
              <a:solidFill>
                <a:schemeClr val="tx1">
                  <a:lumMod val="65000"/>
                  <a:lumOff val="35000"/>
                </a:schemeClr>
              </a:solidFill>
              <a:latin typeface="微軟正黑體"/>
              <a:ea typeface="微軟正黑體"/>
              <a:cs typeface="微軟正黑體"/>
            </a:endParaRPr>
          </a:p>
        </p:txBody>
      </p:sp>
      <p:sp>
        <p:nvSpPr>
          <p:cNvPr id="8" name="Content Placeholder 3"/>
          <p:cNvSpPr txBox="1">
            <a:spLocks/>
          </p:cNvSpPr>
          <p:nvPr/>
        </p:nvSpPr>
        <p:spPr>
          <a:xfrm>
            <a:off x="457200" y="1581150"/>
            <a:ext cx="8229600" cy="291465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latin typeface="微軟正黑體"/>
              <a:ea typeface="微軟正黑體"/>
              <a:cs typeface="微軟正黑體"/>
            </a:endParaRPr>
          </a:p>
        </p:txBody>
      </p:sp>
      <p:sp>
        <p:nvSpPr>
          <p:cNvPr id="7" name="Content Placeholder 3"/>
          <p:cNvSpPr txBox="1">
            <a:spLocks/>
          </p:cNvSpPr>
          <p:nvPr/>
        </p:nvSpPr>
        <p:spPr>
          <a:xfrm>
            <a:off x="457200" y="1504950"/>
            <a:ext cx="4038600" cy="291465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zh-TW" sz="2600" b="1" dirty="0" smtClean="0">
                <a:solidFill>
                  <a:srgbClr val="000000"/>
                </a:solidFill>
                <a:latin typeface="微軟正黑體"/>
                <a:ea typeface="微軟正黑體"/>
                <a:cs typeface="微軟正黑體"/>
              </a:rPr>
              <a:t>設定目標與體內環保</a:t>
            </a:r>
          </a:p>
          <a:p>
            <a:r>
              <a:rPr lang="zh-TW" sz="2600" b="1" dirty="0" smtClean="0">
                <a:solidFill>
                  <a:srgbClr val="000000"/>
                </a:solidFill>
                <a:latin typeface="微軟正黑體"/>
                <a:ea typeface="微軟正黑體"/>
                <a:cs typeface="微軟正黑體"/>
              </a:rPr>
              <a:t>低升糖</a:t>
            </a:r>
            <a:r>
              <a:rPr lang="zh-TW" altLang="en-US" sz="2600" b="1" dirty="0" smtClean="0">
                <a:solidFill>
                  <a:srgbClr val="000000"/>
                </a:solidFill>
                <a:latin typeface="微軟正黑體"/>
                <a:ea typeface="微軟正黑體"/>
                <a:cs typeface="微軟正黑體"/>
              </a:rPr>
              <a:t>飲食</a:t>
            </a:r>
            <a:endParaRPr lang="zh-TW" sz="2600" b="1" dirty="0" smtClean="0">
              <a:solidFill>
                <a:srgbClr val="000000"/>
              </a:solidFill>
              <a:latin typeface="微軟正黑體"/>
              <a:ea typeface="微軟正黑體"/>
              <a:cs typeface="微軟正黑體"/>
            </a:endParaRPr>
          </a:p>
          <a:p>
            <a:r>
              <a:rPr lang="zh-TW" altLang="en-US" sz="2600" b="1" dirty="0" smtClean="0">
                <a:solidFill>
                  <a:srgbClr val="000000"/>
                </a:solidFill>
                <a:latin typeface="微軟正黑體"/>
                <a:ea typeface="微軟正黑體"/>
                <a:cs typeface="微軟正黑體"/>
              </a:rPr>
              <a:t>如何閱讀標籤</a:t>
            </a:r>
            <a:endParaRPr lang="zh-TW" sz="2600" b="1" dirty="0" smtClean="0">
              <a:solidFill>
                <a:srgbClr val="000000"/>
              </a:solidFill>
              <a:latin typeface="微軟正黑體"/>
              <a:ea typeface="微軟正黑體"/>
              <a:cs typeface="微軟正黑體"/>
            </a:endParaRPr>
          </a:p>
          <a:p>
            <a:r>
              <a:rPr lang="zh-TW" sz="2600" b="1" dirty="0" smtClean="0">
                <a:solidFill>
                  <a:srgbClr val="000000"/>
                </a:solidFill>
                <a:latin typeface="微軟正黑體"/>
                <a:ea typeface="微軟正黑體"/>
                <a:cs typeface="微軟正黑體"/>
              </a:rPr>
              <a:t>促進新陳代謝</a:t>
            </a:r>
          </a:p>
          <a:p>
            <a:r>
              <a:rPr lang="zh-TW" sz="2600" b="1" dirty="0" smtClean="0">
                <a:solidFill>
                  <a:srgbClr val="000000"/>
                </a:solidFill>
                <a:latin typeface="微軟正黑體"/>
                <a:ea typeface="微軟正黑體"/>
                <a:cs typeface="微軟正黑體"/>
              </a:rPr>
              <a:t>運動和身體組成</a:t>
            </a:r>
          </a:p>
          <a:p>
            <a:r>
              <a:rPr lang="zh-TW" sz="2600" b="1" dirty="0" smtClean="0">
                <a:solidFill>
                  <a:srgbClr val="000000"/>
                </a:solidFill>
                <a:latin typeface="微軟正黑體"/>
                <a:ea typeface="微軟正黑體"/>
                <a:cs typeface="微軟正黑體"/>
              </a:rPr>
              <a:t>計畫與</a:t>
            </a:r>
            <a:r>
              <a:rPr lang="zh-TW" altLang="en-US" sz="2600" b="1" dirty="0" smtClean="0">
                <a:solidFill>
                  <a:srgbClr val="000000"/>
                </a:solidFill>
                <a:latin typeface="微軟正黑體"/>
                <a:ea typeface="微軟正黑體"/>
                <a:cs typeface="微軟正黑體"/>
              </a:rPr>
              <a:t>外食</a:t>
            </a:r>
            <a:endParaRPr lang="zh-TW" sz="2600" b="1" dirty="0" smtClean="0">
              <a:solidFill>
                <a:srgbClr val="000000"/>
              </a:solidFill>
              <a:latin typeface="微軟正黑體"/>
              <a:ea typeface="微軟正黑體"/>
              <a:cs typeface="微軟正黑體"/>
            </a:endParaRPr>
          </a:p>
        </p:txBody>
      </p:sp>
      <p:sp>
        <p:nvSpPr>
          <p:cNvPr id="9" name="Content Placeholder 4"/>
          <p:cNvSpPr txBox="1">
            <a:spLocks/>
          </p:cNvSpPr>
          <p:nvPr/>
        </p:nvSpPr>
        <p:spPr>
          <a:xfrm>
            <a:off x="4648200" y="1504950"/>
            <a:ext cx="4038600" cy="291465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zh-TW" sz="2600" b="1" dirty="0" smtClean="0">
                <a:solidFill>
                  <a:srgbClr val="000000"/>
                </a:solidFill>
                <a:latin typeface="微軟正黑體"/>
                <a:ea typeface="微軟正黑體"/>
                <a:cs typeface="微軟正黑體"/>
              </a:rPr>
              <a:t>營養</a:t>
            </a:r>
            <a:r>
              <a:rPr lang="zh-TW" altLang="en-US" sz="2600" b="1" dirty="0" smtClean="0">
                <a:solidFill>
                  <a:srgbClr val="000000"/>
                </a:solidFill>
                <a:latin typeface="微軟正黑體"/>
                <a:ea typeface="微軟正黑體"/>
                <a:cs typeface="微軟正黑體"/>
              </a:rPr>
              <a:t>素</a:t>
            </a:r>
            <a:endParaRPr lang="zh-TW" sz="2600" b="1" dirty="0" smtClean="0">
              <a:solidFill>
                <a:srgbClr val="000000"/>
              </a:solidFill>
              <a:latin typeface="微軟正黑體"/>
              <a:ea typeface="微軟正黑體"/>
              <a:cs typeface="微軟正黑體"/>
            </a:endParaRPr>
          </a:p>
          <a:p>
            <a:r>
              <a:rPr lang="zh-TW" sz="2600" b="1" dirty="0" smtClean="0">
                <a:latin typeface="微軟正黑體"/>
                <a:ea typeface="微軟正黑體"/>
                <a:cs typeface="微軟正黑體"/>
              </a:rPr>
              <a:t>養成健康的好習慣</a:t>
            </a:r>
            <a:endParaRPr lang="en-US" altLang="zh-TW" sz="2600" b="1" dirty="0" smtClean="0">
              <a:latin typeface="微軟正黑體"/>
              <a:ea typeface="微軟正黑體"/>
              <a:cs typeface="微軟正黑體"/>
            </a:endParaRPr>
          </a:p>
          <a:p>
            <a:r>
              <a:rPr lang="zh-TW" altLang="en-US" sz="2600" b="1" dirty="0" smtClean="0">
                <a:latin typeface="微軟正黑體"/>
                <a:ea typeface="微軟正黑體"/>
                <a:cs typeface="微軟正黑體"/>
              </a:rPr>
              <a:t>相信自己</a:t>
            </a:r>
            <a:endParaRPr lang="zh-TW" sz="2600" b="1" dirty="0" smtClean="0">
              <a:latin typeface="微軟正黑體"/>
              <a:ea typeface="微軟正黑體"/>
              <a:cs typeface="微軟正黑體"/>
            </a:endParaRPr>
          </a:p>
          <a:p>
            <a:r>
              <a:rPr lang="zh-TW" sz="2600" b="1" dirty="0" smtClean="0">
                <a:latin typeface="微軟正黑體"/>
                <a:ea typeface="微軟正黑體"/>
                <a:cs typeface="微軟正黑體"/>
              </a:rPr>
              <a:t>克服障礙</a:t>
            </a:r>
          </a:p>
          <a:p>
            <a:r>
              <a:rPr lang="zh-TW" sz="2600" b="1" dirty="0" smtClean="0">
                <a:latin typeface="微軟正黑體"/>
                <a:ea typeface="微軟正黑體"/>
                <a:cs typeface="微軟正黑體"/>
              </a:rPr>
              <a:t>管理壓力</a:t>
            </a:r>
          </a:p>
          <a:p>
            <a:r>
              <a:rPr lang="zh-TW" altLang="en-US" sz="2600" b="1" dirty="0" smtClean="0">
                <a:latin typeface="微軟正黑體"/>
                <a:ea typeface="微軟正黑體"/>
                <a:cs typeface="微軟正黑體"/>
              </a:rPr>
              <a:t>取得終身可維持的成果</a:t>
            </a:r>
            <a:endParaRPr lang="zh-TW" sz="2600" b="1" dirty="0" smtClean="0">
              <a:latin typeface="微軟正黑體"/>
              <a:ea typeface="微軟正黑體"/>
              <a:cs typeface="微軟正黑體"/>
            </a:endParaRPr>
          </a:p>
          <a:p>
            <a:r>
              <a:rPr lang="zh-TW" sz="2600" b="1" dirty="0" smtClean="0">
                <a:solidFill>
                  <a:srgbClr val="000000"/>
                </a:solidFill>
                <a:latin typeface="微軟正黑體"/>
                <a:ea typeface="微軟正黑體"/>
                <a:cs typeface="微軟正黑體"/>
              </a:rPr>
              <a:t>實行全新生活™</a:t>
            </a:r>
          </a:p>
        </p:txBody>
      </p:sp>
    </p:spTree>
    <p:extLst>
      <p:ext uri="{BB962C8B-B14F-4D97-AF65-F5344CB8AC3E}">
        <p14:creationId xmlns:p14="http://schemas.microsoft.com/office/powerpoint/2010/main" val="34627552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050"/>
            <a:ext cx="9144000" cy="1219200"/>
          </a:xfrm>
          <a:prstGeom prst="rect">
            <a:avLst/>
          </a:prstGeom>
          <a:solidFill>
            <a:srgbClr val="0099CC">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zh-TW" altLang="en-US" sz="4400" b="1" dirty="0" smtClean="0">
                <a:latin typeface="微軟正黑體"/>
                <a:ea typeface="微軟正黑體"/>
                <a:cs typeface="微軟正黑體"/>
              </a:rPr>
              <a:t>完整教育</a:t>
            </a:r>
            <a:r>
              <a:rPr lang="zh-TW" altLang="en-US" sz="4400" b="1" dirty="0">
                <a:latin typeface="微軟正黑體"/>
                <a:ea typeface="微軟正黑體"/>
                <a:cs typeface="微軟正黑體"/>
              </a:rPr>
              <a:t>支援</a:t>
            </a:r>
            <a:r>
              <a:rPr lang="zh-TW" altLang="en-US" sz="4400" b="1" dirty="0" smtClean="0">
                <a:latin typeface="微軟正黑體"/>
                <a:ea typeface="微軟正黑體"/>
                <a:cs typeface="微軟正黑體"/>
              </a:rPr>
              <a:t>工具</a:t>
            </a:r>
            <a:endParaRPr lang="zh-TW" altLang="en-US" sz="4400" b="1" dirty="0">
              <a:latin typeface="微軟正黑體"/>
              <a:ea typeface="微軟正黑體"/>
              <a:cs typeface="微軟正黑體"/>
            </a:endParaRPr>
          </a:p>
        </p:txBody>
      </p:sp>
      <p:sp>
        <p:nvSpPr>
          <p:cNvPr id="6" name="Title 4"/>
          <p:cNvSpPr txBox="1">
            <a:spLocks/>
          </p:cNvSpPr>
          <p:nvPr/>
        </p:nvSpPr>
        <p:spPr>
          <a:xfrm>
            <a:off x="457200" y="205979"/>
            <a:ext cx="8229600" cy="857250"/>
          </a:xfrm>
          <a:prstGeom prst="rect">
            <a:avLst/>
          </a:prstGeom>
        </p:spPr>
        <p:txBody>
          <a:bodyPr lIns="91426" tIns="45713" rIns="91426" bIns="45713">
            <a:normAutofit fontScale="97500"/>
          </a:bodyPr>
          <a:lstStyle>
            <a:lvl1pPr algn="ctr" defTabSz="914400" rtl="0" eaLnBrk="1" latinLnBrk="0" hangingPunct="1">
              <a:spcBef>
                <a:spcPct val="0"/>
              </a:spcBef>
              <a:buNone/>
              <a:defRPr sz="4400" kern="1200">
                <a:solidFill>
                  <a:schemeClr val="tx1"/>
                </a:solidFill>
                <a:latin typeface="Century Gothic" panose="020B0502020202020204" pitchFamily="34" charset="0"/>
                <a:ea typeface="+mj-ea"/>
                <a:cs typeface="+mj-cs"/>
              </a:defRPr>
            </a:lvl1pPr>
          </a:lstStyle>
          <a:p>
            <a:endParaRPr lang="en-US" baseline="30000" dirty="0">
              <a:solidFill>
                <a:schemeClr val="bg1"/>
              </a:solidFill>
              <a:effectLst>
                <a:outerShdw blurRad="38100" dist="38100" dir="2700000" algn="tl">
                  <a:srgbClr val="000000">
                    <a:alpha val="43137"/>
                  </a:srgbClr>
                </a:outerShdw>
              </a:effectLst>
            </a:endParaRPr>
          </a:p>
        </p:txBody>
      </p:sp>
      <p:sp>
        <p:nvSpPr>
          <p:cNvPr id="10" name="Content Placeholder 2"/>
          <p:cNvSpPr txBox="1">
            <a:spLocks/>
          </p:cNvSpPr>
          <p:nvPr/>
        </p:nvSpPr>
        <p:spPr>
          <a:xfrm>
            <a:off x="457200" y="1409700"/>
            <a:ext cx="4343400" cy="29146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zh-TW" altLang="en-US" sz="2800" dirty="0">
              <a:solidFill>
                <a:schemeClr val="tx1">
                  <a:lumMod val="65000"/>
                  <a:lumOff val="35000"/>
                </a:schemeClr>
              </a:solidFill>
              <a:latin typeface="微軟正黑體"/>
              <a:ea typeface="微軟正黑體"/>
              <a:cs typeface="微軟正黑體"/>
            </a:endParaRPr>
          </a:p>
        </p:txBody>
      </p:sp>
      <p:sp>
        <p:nvSpPr>
          <p:cNvPr id="8" name="Content Placeholder 3"/>
          <p:cNvSpPr txBox="1">
            <a:spLocks/>
          </p:cNvSpPr>
          <p:nvPr/>
        </p:nvSpPr>
        <p:spPr>
          <a:xfrm>
            <a:off x="457200" y="1581150"/>
            <a:ext cx="8229600" cy="291465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latin typeface="微軟正黑體"/>
              <a:ea typeface="微軟正黑體"/>
              <a:cs typeface="微軟正黑體"/>
            </a:endParaRPr>
          </a:p>
        </p:txBody>
      </p:sp>
      <p:sp>
        <p:nvSpPr>
          <p:cNvPr id="11" name="Content Placeholder 2"/>
          <p:cNvSpPr txBox="1">
            <a:spLocks/>
          </p:cNvSpPr>
          <p:nvPr/>
        </p:nvSpPr>
        <p:spPr>
          <a:xfrm>
            <a:off x="1143000" y="1352550"/>
            <a:ext cx="7239000" cy="3429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4675" indent="-574675">
              <a:buFont typeface="+mj-lt"/>
              <a:buAutoNum type="arabicPeriod"/>
            </a:pPr>
            <a:r>
              <a:rPr lang="zh-TW" altLang="en-US" sz="3600" b="1" dirty="0" smtClean="0">
                <a:latin typeface="微軟正黑體"/>
                <a:ea typeface="微軟正黑體"/>
                <a:cs typeface="微軟正黑體"/>
              </a:rPr>
              <a:t>全新生活</a:t>
            </a:r>
            <a:r>
              <a:rPr lang="en-US" altLang="zh-TW" sz="3600" b="1" dirty="0" smtClean="0">
                <a:latin typeface="微軟正黑體"/>
                <a:ea typeface="微軟正黑體"/>
                <a:cs typeface="微軟正黑體"/>
              </a:rPr>
              <a:t>™</a:t>
            </a:r>
            <a:r>
              <a:rPr lang="zh-TW" altLang="en-US" sz="3600" b="1" dirty="0" smtClean="0">
                <a:latin typeface="微軟正黑體"/>
                <a:ea typeface="微軟正黑體"/>
                <a:cs typeface="微軟正黑體"/>
              </a:rPr>
              <a:t>網站</a:t>
            </a:r>
            <a:r>
              <a:rPr lang="en-US" altLang="zh-TW" sz="3600" b="1" dirty="0" err="1" smtClean="0">
                <a:latin typeface="微軟正黑體"/>
                <a:ea typeface="微軟正黑體"/>
                <a:cs typeface="微軟正黑體"/>
              </a:rPr>
              <a:t>tw.tlsSlim.com</a:t>
            </a:r>
            <a:endParaRPr lang="en-US" sz="3600" b="1" dirty="0" smtClean="0">
              <a:latin typeface="微軟正黑體"/>
              <a:ea typeface="微軟正黑體"/>
              <a:cs typeface="微軟正黑體"/>
            </a:endParaRPr>
          </a:p>
          <a:p>
            <a:pPr marL="514350" indent="-514350">
              <a:buFont typeface="+mj-lt"/>
              <a:buAutoNum type="arabicPeriod"/>
            </a:pPr>
            <a:r>
              <a:rPr lang="zh-TW" altLang="en-US" sz="3600" b="1" dirty="0" smtClean="0">
                <a:latin typeface="微軟正黑體"/>
                <a:ea typeface="微軟正黑體"/>
                <a:cs typeface="微軟正黑體"/>
              </a:rPr>
              <a:t>全新生活™健康手冊</a:t>
            </a:r>
            <a:endParaRPr lang="en-US" sz="3600" b="1" dirty="0" smtClean="0">
              <a:latin typeface="微軟正黑體"/>
              <a:ea typeface="微軟正黑體"/>
              <a:cs typeface="微軟正黑體"/>
            </a:endParaRPr>
          </a:p>
          <a:p>
            <a:pPr marL="514350" indent="-514350">
              <a:buFont typeface="+mj-lt"/>
              <a:buAutoNum type="arabicPeriod"/>
            </a:pPr>
            <a:r>
              <a:rPr lang="zh-TW" altLang="en-US" sz="3600" b="1" dirty="0" smtClean="0">
                <a:latin typeface="微軟正黑體"/>
                <a:ea typeface="微軟正黑體"/>
                <a:cs typeface="微軟正黑體"/>
              </a:rPr>
              <a:t>全新生活™日誌</a:t>
            </a:r>
            <a:endParaRPr lang="en-US" sz="3600" b="1" dirty="0" smtClean="0">
              <a:latin typeface="微軟正黑體"/>
              <a:ea typeface="微軟正黑體"/>
              <a:cs typeface="微軟正黑體"/>
            </a:endParaRPr>
          </a:p>
          <a:p>
            <a:pPr marL="514350" indent="-514350">
              <a:buFont typeface="+mj-lt"/>
              <a:buAutoNum type="arabicPeriod"/>
            </a:pPr>
            <a:r>
              <a:rPr lang="zh-TW" altLang="en-US" sz="3600" b="1" dirty="0" smtClean="0">
                <a:latin typeface="微軟正黑體"/>
                <a:ea typeface="微軟正黑體"/>
                <a:cs typeface="微軟正黑體"/>
              </a:rPr>
              <a:t>全新生活™訓練</a:t>
            </a:r>
            <a:r>
              <a:rPr lang="en-US" altLang="zh-TW" sz="3600" b="1" dirty="0" smtClean="0">
                <a:latin typeface="微軟正黑體"/>
                <a:ea typeface="微軟正黑體"/>
                <a:cs typeface="微軟正黑體"/>
              </a:rPr>
              <a:t>101</a:t>
            </a:r>
            <a:r>
              <a:rPr lang="zh-TW" altLang="en-US" sz="3600" b="1" dirty="0" smtClean="0">
                <a:latin typeface="微軟正黑體"/>
                <a:ea typeface="微軟正黑體"/>
                <a:cs typeface="微軟正黑體"/>
              </a:rPr>
              <a:t>與</a:t>
            </a:r>
            <a:r>
              <a:rPr lang="en-US" altLang="zh-TW" sz="3600" b="1" dirty="0" smtClean="0">
                <a:latin typeface="微軟正黑體"/>
                <a:ea typeface="微軟正黑體"/>
                <a:cs typeface="微軟正黑體"/>
              </a:rPr>
              <a:t>201</a:t>
            </a:r>
          </a:p>
          <a:p>
            <a:pPr marL="514350" indent="-514350">
              <a:buFont typeface="+mj-lt"/>
              <a:buAutoNum type="arabicPeriod"/>
            </a:pPr>
            <a:r>
              <a:rPr lang="zh-TW" altLang="en-US" sz="3600" b="1" dirty="0">
                <a:latin typeface="微軟正黑體"/>
                <a:ea typeface="微軟正黑體"/>
                <a:cs typeface="微軟正黑體"/>
              </a:rPr>
              <a:t>全新生活™教練</a:t>
            </a:r>
            <a:r>
              <a:rPr lang="zh-TW" altLang="en-US" sz="3600" b="1" dirty="0" smtClean="0">
                <a:latin typeface="微軟正黑體"/>
                <a:ea typeface="微軟正黑體"/>
                <a:cs typeface="微軟正黑體"/>
              </a:rPr>
              <a:t>指南</a:t>
            </a:r>
            <a:endParaRPr lang="en-US" sz="3600" b="1" dirty="0" smtClean="0">
              <a:latin typeface="微軟正黑體"/>
              <a:ea typeface="微軟正黑體"/>
              <a:cs typeface="微軟正黑體"/>
            </a:endParaRPr>
          </a:p>
          <a:p>
            <a:pPr marL="914400" indent="-914400">
              <a:buFont typeface="+mj-lt"/>
              <a:buAutoNum type="arabicPeriod"/>
            </a:pPr>
            <a:endParaRPr lang="en-US" sz="3600" b="1" dirty="0">
              <a:latin typeface="微軟正黑體"/>
              <a:ea typeface="微軟正黑體"/>
              <a:cs typeface="微軟正黑體"/>
            </a:endParaRPr>
          </a:p>
        </p:txBody>
      </p:sp>
    </p:spTree>
    <p:extLst>
      <p:ext uri="{BB962C8B-B14F-4D97-AF65-F5344CB8AC3E}">
        <p14:creationId xmlns:p14="http://schemas.microsoft.com/office/powerpoint/2010/main" val="38463304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050"/>
            <a:ext cx="9144000" cy="914400"/>
          </a:xfrm>
          <a:prstGeom prst="rect">
            <a:avLst/>
          </a:prstGeom>
          <a:solidFill>
            <a:srgbClr val="0099CC">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marL="742950" indent="-742950" algn="ctr">
              <a:buFont typeface="+mj-ea"/>
              <a:buAutoNum type="ea1ChtPeriod" startAt="4"/>
            </a:pPr>
            <a:r>
              <a:rPr lang="zh-TW" altLang="en-US" sz="4400" b="1" dirty="0" smtClean="0">
                <a:latin typeface="微軟正黑體"/>
                <a:ea typeface="微軟正黑體"/>
                <a:cs typeface="微軟正黑體"/>
              </a:rPr>
              <a:t>健康管理營養素</a:t>
            </a:r>
            <a:endParaRPr lang="zh-TW" altLang="en-US" sz="4400" b="1" dirty="0">
              <a:latin typeface="微軟正黑體"/>
              <a:ea typeface="微軟正黑體"/>
              <a:cs typeface="微軟正黑體"/>
            </a:endParaRPr>
          </a:p>
        </p:txBody>
      </p:sp>
      <p:sp>
        <p:nvSpPr>
          <p:cNvPr id="6" name="Title 4"/>
          <p:cNvSpPr txBox="1">
            <a:spLocks/>
          </p:cNvSpPr>
          <p:nvPr/>
        </p:nvSpPr>
        <p:spPr>
          <a:xfrm>
            <a:off x="457200" y="205979"/>
            <a:ext cx="8229600" cy="857250"/>
          </a:xfrm>
          <a:prstGeom prst="rect">
            <a:avLst/>
          </a:prstGeom>
        </p:spPr>
        <p:txBody>
          <a:bodyPr lIns="91426" tIns="45713" rIns="91426" bIns="45713">
            <a:normAutofit fontScale="97500"/>
          </a:bodyPr>
          <a:lstStyle>
            <a:lvl1pPr algn="ctr" defTabSz="914400" rtl="0" eaLnBrk="1" latinLnBrk="0" hangingPunct="1">
              <a:spcBef>
                <a:spcPct val="0"/>
              </a:spcBef>
              <a:buNone/>
              <a:defRPr sz="4400" kern="1200">
                <a:solidFill>
                  <a:schemeClr val="tx1"/>
                </a:solidFill>
                <a:latin typeface="Century Gothic" panose="020B0502020202020204" pitchFamily="34" charset="0"/>
                <a:ea typeface="+mj-ea"/>
                <a:cs typeface="+mj-cs"/>
              </a:defRPr>
            </a:lvl1pPr>
          </a:lstStyle>
          <a:p>
            <a:endParaRPr lang="en-US" baseline="30000" dirty="0">
              <a:solidFill>
                <a:schemeClr val="bg1"/>
              </a:solidFill>
              <a:effectLst>
                <a:outerShdw blurRad="38100" dist="38100" dir="2700000" algn="tl">
                  <a:srgbClr val="000000">
                    <a:alpha val="43137"/>
                  </a:srgbClr>
                </a:outerShdw>
              </a:effectLst>
            </a:endParaRPr>
          </a:p>
        </p:txBody>
      </p:sp>
      <p:pic>
        <p:nvPicPr>
          <p:cNvPr id="2" name="圖片 1" descr="螢幕快照 2018-03-29 上午2.36.03.png"/>
          <p:cNvPicPr>
            <a:picLocks noChangeAspect="1"/>
          </p:cNvPicPr>
          <p:nvPr/>
        </p:nvPicPr>
        <p:blipFill rotWithShape="1">
          <a:blip r:embed="rId2">
            <a:extLst>
              <a:ext uri="{28A0092B-C50C-407E-A947-70E740481C1C}">
                <a14:useLocalDpi xmlns:a14="http://schemas.microsoft.com/office/drawing/2010/main" val="0"/>
              </a:ext>
            </a:extLst>
          </a:blip>
          <a:srcRect r="943"/>
          <a:stretch/>
        </p:blipFill>
        <p:spPr>
          <a:xfrm>
            <a:off x="0" y="895392"/>
            <a:ext cx="9144000" cy="4247237"/>
          </a:xfrm>
          <a:prstGeom prst="rect">
            <a:avLst/>
          </a:prstGeom>
        </p:spPr>
      </p:pic>
    </p:spTree>
    <p:extLst>
      <p:ext uri="{BB962C8B-B14F-4D97-AF65-F5344CB8AC3E}">
        <p14:creationId xmlns:p14="http://schemas.microsoft.com/office/powerpoint/2010/main" val="365974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050"/>
            <a:ext cx="9144000" cy="914400"/>
          </a:xfrm>
          <a:prstGeom prst="rect">
            <a:avLst/>
          </a:prstGeom>
          <a:solidFill>
            <a:srgbClr val="0099CC">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zh-TW" altLang="en-US" sz="4400" b="1" dirty="0">
                <a:latin typeface="微軟正黑體"/>
                <a:ea typeface="微軟正黑體"/>
                <a:cs typeface="微軟正黑體"/>
              </a:rPr>
              <a:t>全新生活</a:t>
            </a:r>
            <a:r>
              <a:rPr lang="en-US" altLang="zh-TW" sz="4400" b="1" baseline="30000" dirty="0">
                <a:latin typeface="微軟正黑體"/>
                <a:ea typeface="微軟正黑體"/>
                <a:cs typeface="微軟正黑體"/>
              </a:rPr>
              <a:t>TM</a:t>
            </a:r>
            <a:r>
              <a:rPr lang="zh-TW" altLang="en-US" sz="4400" b="1" dirty="0">
                <a:latin typeface="微軟正黑體"/>
                <a:ea typeface="微軟正黑體"/>
                <a:cs typeface="微軟正黑體"/>
              </a:rPr>
              <a:t>建議營養素</a:t>
            </a:r>
          </a:p>
        </p:txBody>
      </p:sp>
      <p:sp>
        <p:nvSpPr>
          <p:cNvPr id="6" name="Title 4"/>
          <p:cNvSpPr txBox="1">
            <a:spLocks/>
          </p:cNvSpPr>
          <p:nvPr/>
        </p:nvSpPr>
        <p:spPr>
          <a:xfrm>
            <a:off x="457200" y="205979"/>
            <a:ext cx="8229600" cy="857250"/>
          </a:xfrm>
          <a:prstGeom prst="rect">
            <a:avLst/>
          </a:prstGeom>
        </p:spPr>
        <p:txBody>
          <a:bodyPr lIns="91426" tIns="45713" rIns="91426" bIns="45713">
            <a:normAutofit fontScale="97500"/>
          </a:bodyPr>
          <a:lstStyle>
            <a:lvl1pPr algn="ctr" defTabSz="914400" rtl="0" eaLnBrk="1" latinLnBrk="0" hangingPunct="1">
              <a:spcBef>
                <a:spcPct val="0"/>
              </a:spcBef>
              <a:buNone/>
              <a:defRPr sz="4400" kern="1200">
                <a:solidFill>
                  <a:schemeClr val="tx1"/>
                </a:solidFill>
                <a:latin typeface="Century Gothic" panose="020B0502020202020204" pitchFamily="34" charset="0"/>
                <a:ea typeface="+mj-ea"/>
                <a:cs typeface="+mj-cs"/>
              </a:defRPr>
            </a:lvl1pPr>
          </a:lstStyle>
          <a:p>
            <a:endParaRPr lang="en-US" baseline="30000" dirty="0">
              <a:solidFill>
                <a:schemeClr val="bg1"/>
              </a:solidFill>
              <a:effectLst>
                <a:outerShdw blurRad="38100" dist="38100" dir="2700000" algn="tl">
                  <a:srgbClr val="000000">
                    <a:alpha val="43137"/>
                  </a:srgbClr>
                </a:outerShdw>
              </a:effectLst>
            </a:endParaRPr>
          </a:p>
        </p:txBody>
      </p:sp>
      <p:pic>
        <p:nvPicPr>
          <p:cNvPr id="4" name="圖片 3" descr="螢幕快照 2018-03-29 上午2.43.26.png"/>
          <p:cNvPicPr>
            <a:picLocks noChangeAspect="1"/>
          </p:cNvPicPr>
          <p:nvPr/>
        </p:nvPicPr>
        <p:blipFill rotWithShape="1">
          <a:blip r:embed="rId2">
            <a:extLst>
              <a:ext uri="{28A0092B-C50C-407E-A947-70E740481C1C}">
                <a14:useLocalDpi xmlns:a14="http://schemas.microsoft.com/office/drawing/2010/main" val="0"/>
              </a:ext>
            </a:extLst>
          </a:blip>
          <a:srcRect l="1261" r="3828"/>
          <a:stretch/>
        </p:blipFill>
        <p:spPr>
          <a:xfrm>
            <a:off x="-13447" y="895350"/>
            <a:ext cx="9144000" cy="4248150"/>
          </a:xfrm>
          <a:prstGeom prst="rect">
            <a:avLst/>
          </a:prstGeom>
        </p:spPr>
      </p:pic>
    </p:spTree>
    <p:extLst>
      <p:ext uri="{BB962C8B-B14F-4D97-AF65-F5344CB8AC3E}">
        <p14:creationId xmlns:p14="http://schemas.microsoft.com/office/powerpoint/2010/main" val="27142623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76199" y="1063230"/>
            <a:ext cx="9286874" cy="4258906"/>
          </a:xfrm>
          <a:prstGeom prst="rect">
            <a:avLst/>
          </a:prstGeom>
          <a:gradFill flip="none" rotWithShape="1">
            <a:gsLst>
              <a:gs pos="0">
                <a:schemeClr val="tx1"/>
              </a:gs>
              <a:gs pos="5000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5400" dirty="0">
              <a:solidFill>
                <a:prstClr val="white"/>
              </a:solidFill>
              <a:effectLst>
                <a:glow rad="139700">
                  <a:srgbClr val="C0504D">
                    <a:satMod val="175000"/>
                    <a:alpha val="40000"/>
                  </a:srgbClr>
                </a:glow>
              </a:effectLst>
              <a:latin typeface="微軟正黑體"/>
              <a:ea typeface="微軟正黑體"/>
              <a:cs typeface="微軟正黑體"/>
            </a:endParaRPr>
          </a:p>
        </p:txBody>
      </p:sp>
      <p:sp>
        <p:nvSpPr>
          <p:cNvPr id="3" name="Title 1"/>
          <p:cNvSpPr txBox="1">
            <a:spLocks/>
          </p:cNvSpPr>
          <p:nvPr/>
        </p:nvSpPr>
        <p:spPr>
          <a:xfrm>
            <a:off x="609600" y="1714500"/>
            <a:ext cx="8229600"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TW" altLang="en-US" sz="6000" b="1" dirty="0" smtClean="0">
                <a:ln w="18415" cmpd="sng">
                  <a:noFill/>
                  <a:prstDash val="solid"/>
                </a:ln>
                <a:solidFill>
                  <a:srgbClr val="FF0000"/>
                </a:solidFill>
                <a:effectLst/>
                <a:latin typeface="微軟正黑體"/>
                <a:ea typeface="微軟正黑體"/>
                <a:cs typeface="微軟正黑體"/>
              </a:rPr>
              <a:t>最新訊息</a:t>
            </a:r>
            <a:endParaRPr lang="en-US" sz="6000" b="1" dirty="0">
              <a:ln w="18415" cmpd="sng">
                <a:noFill/>
                <a:prstDash val="solid"/>
              </a:ln>
              <a:solidFill>
                <a:srgbClr val="FF0000"/>
              </a:solidFill>
              <a:effectLst/>
              <a:latin typeface="微軟正黑體"/>
              <a:ea typeface="微軟正黑體"/>
              <a:cs typeface="微軟正黑體"/>
            </a:endParaRPr>
          </a:p>
        </p:txBody>
      </p:sp>
    </p:spTree>
    <p:extLst>
      <p:ext uri="{BB962C8B-B14F-4D97-AF65-F5344CB8AC3E}">
        <p14:creationId xmlns:p14="http://schemas.microsoft.com/office/powerpoint/2010/main" val="41648324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 y="2419350"/>
            <a:ext cx="9143999" cy="1162050"/>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altLang="zh-TW" sz="4000" b="1" dirty="0">
                <a:solidFill>
                  <a:prstClr val="white"/>
                </a:solidFill>
                <a:latin typeface="微軟正黑體"/>
                <a:ea typeface="微軟正黑體"/>
                <a:cs typeface="微軟正黑體"/>
              </a:rPr>
              <a:t>2018</a:t>
            </a:r>
            <a:r>
              <a:rPr lang="zh-TW" altLang="en-US" sz="4000" b="1" dirty="0">
                <a:solidFill>
                  <a:prstClr val="white"/>
                </a:solidFill>
                <a:latin typeface="微軟正黑體"/>
                <a:ea typeface="微軟正黑體"/>
                <a:cs typeface="微軟正黑體"/>
              </a:rPr>
              <a:t>全新</a:t>
            </a:r>
            <a:r>
              <a:rPr lang="zh-TW" altLang="en-US" sz="4000" b="1" dirty="0" smtClean="0">
                <a:solidFill>
                  <a:prstClr val="white"/>
                </a:solidFill>
                <a:latin typeface="微軟正黑體"/>
                <a:ea typeface="微軟正黑體"/>
                <a:cs typeface="微軟正黑體"/>
              </a:rPr>
              <a:t>生活</a:t>
            </a:r>
            <a:r>
              <a:rPr lang="en-US" altLang="zh-TW" sz="4000" b="1" baseline="30000" dirty="0" smtClean="0">
                <a:solidFill>
                  <a:prstClr val="white"/>
                </a:solidFill>
                <a:latin typeface="微軟正黑體"/>
                <a:ea typeface="微軟正黑體"/>
                <a:cs typeface="微軟正黑體"/>
              </a:rPr>
              <a:t>TM</a:t>
            </a:r>
            <a:r>
              <a:rPr lang="zh-TW" altLang="en-US" sz="4000" b="1" dirty="0" smtClean="0">
                <a:solidFill>
                  <a:prstClr val="white"/>
                </a:solidFill>
                <a:latin typeface="微軟正黑體"/>
                <a:ea typeface="微軟正黑體"/>
                <a:cs typeface="微軟正黑體"/>
              </a:rPr>
              <a:t>打造</a:t>
            </a:r>
            <a:r>
              <a:rPr lang="zh-TW" altLang="en-US" sz="4000" b="1" dirty="0">
                <a:solidFill>
                  <a:prstClr val="white"/>
                </a:solidFill>
                <a:latin typeface="微軟正黑體"/>
                <a:ea typeface="微軟正黑體"/>
                <a:cs typeface="微軟正黑體"/>
              </a:rPr>
              <a:t>健康窈窕挑戰</a:t>
            </a:r>
            <a:r>
              <a:rPr lang="zh-TW" altLang="en-US" sz="4000" b="1" dirty="0" smtClean="0">
                <a:solidFill>
                  <a:prstClr val="white"/>
                </a:solidFill>
                <a:latin typeface="微軟正黑體"/>
                <a:ea typeface="微軟正黑體"/>
                <a:cs typeface="微軟正黑體"/>
              </a:rPr>
              <a:t>賽</a:t>
            </a:r>
            <a:endParaRPr lang="en-US" altLang="zh-TW" sz="4000" b="1" dirty="0" smtClean="0">
              <a:solidFill>
                <a:prstClr val="white"/>
              </a:solidFill>
              <a:latin typeface="微軟正黑體"/>
              <a:ea typeface="微軟正黑體"/>
              <a:cs typeface="微軟正黑體"/>
            </a:endParaRPr>
          </a:p>
        </p:txBody>
      </p:sp>
      <p:sp>
        <p:nvSpPr>
          <p:cNvPr id="5" name="Title 4"/>
          <p:cNvSpPr txBox="1">
            <a:spLocks/>
          </p:cNvSpPr>
          <p:nvPr/>
        </p:nvSpPr>
        <p:spPr>
          <a:xfrm>
            <a:off x="381000" y="2724150"/>
            <a:ext cx="8229600" cy="857250"/>
          </a:xfrm>
          <a:prstGeom prst="rect">
            <a:avLst/>
          </a:prstGeom>
        </p:spPr>
        <p:txBody>
          <a:bodyPr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7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a:ea typeface="微軟正黑體"/>
              <a:cs typeface="微軟正黑體"/>
            </a:endParaRPr>
          </a:p>
        </p:txBody>
      </p:sp>
      <p:sp>
        <p:nvSpPr>
          <p:cNvPr id="2" name="矩形 1"/>
          <p:cNvSpPr/>
          <p:nvPr/>
        </p:nvSpPr>
        <p:spPr>
          <a:xfrm>
            <a:off x="3018475" y="3790950"/>
            <a:ext cx="2954655" cy="923330"/>
          </a:xfrm>
          <a:prstGeom prst="rect">
            <a:avLst/>
          </a:prstGeom>
        </p:spPr>
        <p:txBody>
          <a:bodyPr wrap="none">
            <a:spAutoFit/>
          </a:bodyPr>
          <a:lstStyle/>
          <a:p>
            <a:pPr lvl="0" algn="ctr" defTabSz="685800"/>
            <a:r>
              <a:rPr lang="zh-TW" altLang="en-US" sz="5400" b="1" dirty="0" smtClean="0">
                <a:solidFill>
                  <a:srgbClr val="0070C0"/>
                </a:solidFill>
                <a:latin typeface="微軟正黑體"/>
                <a:ea typeface="微軟正黑體"/>
                <a:cs typeface="微軟正黑體"/>
              </a:rPr>
              <a:t>正式</a:t>
            </a:r>
            <a:r>
              <a:rPr lang="zh-TW" altLang="en-US" sz="5400" b="1" dirty="0">
                <a:solidFill>
                  <a:srgbClr val="0070C0"/>
                </a:solidFill>
                <a:latin typeface="微軟正黑體"/>
                <a:ea typeface="微軟正黑體"/>
                <a:cs typeface="微軟正黑體"/>
              </a:rPr>
              <a:t>開跑</a:t>
            </a:r>
            <a:endParaRPr lang="en-US" altLang="zh-TW" sz="5400" b="1" dirty="0">
              <a:solidFill>
                <a:srgbClr val="0070C0"/>
              </a:solidFill>
              <a:latin typeface="微軟正黑體"/>
              <a:ea typeface="微軟正黑體"/>
              <a:cs typeface="微軟正黑體"/>
            </a:endParaRPr>
          </a:p>
        </p:txBody>
      </p:sp>
      <p:pic>
        <p:nvPicPr>
          <p:cNvPr id="8" name="圖片 7"/>
          <p:cNvPicPr>
            <a:picLocks noChangeAspect="1"/>
          </p:cNvPicPr>
          <p:nvPr/>
        </p:nvPicPr>
        <p:blipFill>
          <a:blip r:embed="rId2"/>
          <a:stretch>
            <a:fillRect/>
          </a:stretch>
        </p:blipFill>
        <p:spPr>
          <a:xfrm>
            <a:off x="2552712" y="260469"/>
            <a:ext cx="4038600" cy="1930282"/>
          </a:xfrm>
          <a:prstGeom prst="rect">
            <a:avLst/>
          </a:prstGeom>
        </p:spPr>
      </p:pic>
    </p:spTree>
    <p:extLst>
      <p:ext uri="{BB962C8B-B14F-4D97-AF65-F5344CB8AC3E}">
        <p14:creationId xmlns:p14="http://schemas.microsoft.com/office/powerpoint/2010/main" val="33143728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1941" y="695235"/>
            <a:ext cx="3890578" cy="2401792"/>
          </a:xfrm>
          <a:prstGeom prst="rect">
            <a:avLst/>
          </a:prstGeom>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4" y="2933072"/>
            <a:ext cx="3239311" cy="2112471"/>
          </a:xfrm>
          <a:prstGeom prst="rect">
            <a:avLst/>
          </a:prstGeom>
        </p:spPr>
      </p:pic>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747706"/>
            <a:ext cx="3219260" cy="2164213"/>
          </a:xfrm>
          <a:prstGeom prst="rect">
            <a:avLst/>
          </a:prstGeom>
        </p:spPr>
      </p:pic>
      <p:sp>
        <p:nvSpPr>
          <p:cNvPr id="16" name="矩形 15"/>
          <p:cNvSpPr/>
          <p:nvPr/>
        </p:nvSpPr>
        <p:spPr>
          <a:xfrm>
            <a:off x="37143" y="2038352"/>
            <a:ext cx="1800225" cy="794147"/>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fontAlgn="base">
              <a:spcBef>
                <a:spcPct val="0"/>
              </a:spcBef>
              <a:spcAft>
                <a:spcPct val="0"/>
              </a:spcAft>
              <a:defRPr/>
            </a:pPr>
            <a:r>
              <a:rPr kumimoji="1" lang="zh-TW" altLang="zh-TW" b="1" dirty="0">
                <a:solidFill>
                  <a:prstClr val="white"/>
                </a:solidFill>
                <a:latin typeface="微軟正黑體" panose="020B0604030504040204" pitchFamily="34" charset="-120"/>
                <a:ea typeface="微軟正黑體" panose="020B0604030504040204" pitchFamily="34" charset="-120"/>
              </a:rPr>
              <a:t>體重</a:t>
            </a:r>
            <a:r>
              <a:rPr kumimoji="1" lang="en-US" altLang="zh-TW" b="1" dirty="0" smtClean="0">
                <a:solidFill>
                  <a:prstClr val="white"/>
                </a:solidFill>
                <a:latin typeface="微軟正黑體" panose="020B0604030504040204" pitchFamily="34" charset="-120"/>
                <a:ea typeface="微軟正黑體" panose="020B0604030504040204" pitchFamily="34" charset="-120"/>
              </a:rPr>
              <a:t>↓33.3</a:t>
            </a:r>
            <a:r>
              <a:rPr kumimoji="1" lang="zh-TW" altLang="zh-TW" b="1" dirty="0" smtClean="0">
                <a:solidFill>
                  <a:prstClr val="white"/>
                </a:solidFill>
                <a:latin typeface="微軟正黑體" panose="020B0604030504040204" pitchFamily="34" charset="-120"/>
                <a:ea typeface="微軟正黑體" panose="020B0604030504040204" pitchFamily="34" charset="-120"/>
              </a:rPr>
              <a:t>公斤</a:t>
            </a:r>
            <a:r>
              <a:rPr kumimoji="1" lang="zh-TW" altLang="zh-TW" b="1" dirty="0">
                <a:solidFill>
                  <a:prstClr val="white"/>
                </a:solidFill>
                <a:latin typeface="微軟正黑體" panose="020B0604030504040204" pitchFamily="34" charset="-120"/>
                <a:ea typeface="微軟正黑體" panose="020B0604030504040204" pitchFamily="34" charset="-120"/>
              </a:rPr>
              <a:t>體脂率</a:t>
            </a:r>
            <a:r>
              <a:rPr kumimoji="1" lang="en-US" altLang="zh-TW" b="1" dirty="0">
                <a:solidFill>
                  <a:prstClr val="white"/>
                </a:solidFill>
                <a:latin typeface="微軟正黑體" panose="020B0604030504040204" pitchFamily="34" charset="-120"/>
                <a:ea typeface="微軟正黑體" panose="020B0604030504040204" pitchFamily="34" charset="-120"/>
              </a:rPr>
              <a:t>↓</a:t>
            </a:r>
            <a:r>
              <a:rPr kumimoji="1" lang="en-US" altLang="zh-TW" b="1" dirty="0" smtClean="0">
                <a:solidFill>
                  <a:prstClr val="white"/>
                </a:solidFill>
                <a:latin typeface="微軟正黑體" panose="020B0604030504040204" pitchFamily="34" charset="-120"/>
                <a:ea typeface="微軟正黑體" panose="020B0604030504040204" pitchFamily="34" charset="-120"/>
              </a:rPr>
              <a:t>16.2%</a:t>
            </a:r>
            <a:r>
              <a:rPr kumimoji="1" lang="zh-TW" altLang="zh-TW" b="1" dirty="0">
                <a:solidFill>
                  <a:prstClr val="white"/>
                </a:solidFill>
                <a:latin typeface="微軟正黑體" panose="020B0604030504040204" pitchFamily="34" charset="-120"/>
                <a:ea typeface="微軟正黑體" panose="020B0604030504040204" pitchFamily="34" charset="-120"/>
              </a:rPr>
              <a:t>腰圍</a:t>
            </a:r>
            <a:r>
              <a:rPr kumimoji="1" lang="en-US" altLang="zh-TW" b="1" dirty="0" smtClean="0">
                <a:solidFill>
                  <a:prstClr val="white"/>
                </a:solidFill>
                <a:latin typeface="微軟正黑體" panose="020B0604030504040204" pitchFamily="34" charset="-120"/>
                <a:ea typeface="微軟正黑體" panose="020B0604030504040204" pitchFamily="34" charset="-120"/>
              </a:rPr>
              <a:t>↓39</a:t>
            </a:r>
            <a:r>
              <a:rPr kumimoji="1" lang="zh-TW" altLang="zh-TW" b="1" dirty="0" smtClean="0">
                <a:solidFill>
                  <a:prstClr val="white"/>
                </a:solidFill>
                <a:latin typeface="微軟正黑體" panose="020B0604030504040204" pitchFamily="34" charset="-120"/>
                <a:ea typeface="微軟正黑體" panose="020B0604030504040204" pitchFamily="34" charset="-120"/>
              </a:rPr>
              <a:t>公分</a:t>
            </a:r>
            <a:endParaRPr kumimoji="1" lang="zh-TW" altLang="zh-TW" b="1" dirty="0">
              <a:solidFill>
                <a:prstClr val="white"/>
              </a:solidFill>
              <a:latin typeface="微軟正黑體" panose="020B0604030504040204" pitchFamily="34" charset="-120"/>
              <a:ea typeface="微軟正黑體" panose="020B0604030504040204" pitchFamily="34" charset="-120"/>
            </a:endParaRPr>
          </a:p>
        </p:txBody>
      </p:sp>
      <p:sp>
        <p:nvSpPr>
          <p:cNvPr id="2" name="＞形箭號 1"/>
          <p:cNvSpPr/>
          <p:nvPr/>
        </p:nvSpPr>
        <p:spPr>
          <a:xfrm>
            <a:off x="-49213" y="117872"/>
            <a:ext cx="9193213" cy="479822"/>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kumimoji="1" lang="en-US" altLang="zh-TW" sz="3200" b="1" dirty="0" smtClean="0">
                <a:solidFill>
                  <a:srgbClr val="FFFFFF">
                    <a:lumMod val="95000"/>
                  </a:srgbClr>
                </a:solidFill>
                <a:latin typeface="微軟正黑體" panose="020B0604030504040204" pitchFamily="34" charset="-120"/>
                <a:ea typeface="微軟正黑體" panose="020B0604030504040204" pitchFamily="34" charset="-120"/>
              </a:rPr>
              <a:t>2017</a:t>
            </a:r>
            <a:r>
              <a:rPr kumimoji="1" lang="zh-TW" altLang="en-US" sz="3200" b="1" dirty="0" smtClean="0">
                <a:solidFill>
                  <a:srgbClr val="FFFFFF">
                    <a:lumMod val="95000"/>
                  </a:srgbClr>
                </a:solidFill>
                <a:latin typeface="微軟正黑體" panose="020B0604030504040204" pitchFamily="34" charset="-120"/>
                <a:ea typeface="微軟正黑體" panose="020B0604030504040204" pitchFamily="34" charset="-120"/>
              </a:rPr>
              <a:t>年</a:t>
            </a:r>
            <a:r>
              <a:rPr kumimoji="1" lang="zh-TW" altLang="en-US" sz="3200" b="1" dirty="0">
                <a:solidFill>
                  <a:srgbClr val="FFFFFF">
                    <a:lumMod val="95000"/>
                  </a:srgbClr>
                </a:solidFill>
                <a:latin typeface="微軟正黑體" panose="020B0604030504040204" pitchFamily="34" charset="-120"/>
                <a:ea typeface="微軟正黑體" panose="020B0604030504040204" pitchFamily="34" charset="-120"/>
              </a:rPr>
              <a:t>全新生活</a:t>
            </a:r>
            <a:r>
              <a:rPr kumimoji="1" lang="en-US" altLang="zh-TW" sz="3200" b="1" baseline="30000" dirty="0">
                <a:solidFill>
                  <a:srgbClr val="FFFFFF">
                    <a:lumMod val="95000"/>
                  </a:srgbClr>
                </a:solidFill>
                <a:latin typeface="微軟正黑體" panose="020B0604030504040204" pitchFamily="34" charset="-120"/>
                <a:ea typeface="微軟正黑體" panose="020B0604030504040204" pitchFamily="34" charset="-120"/>
              </a:rPr>
              <a:t>TM</a:t>
            </a:r>
            <a:r>
              <a:rPr kumimoji="1" lang="zh-TW" altLang="en-US" sz="3200" b="1" dirty="0">
                <a:solidFill>
                  <a:srgbClr val="FFFFFF">
                    <a:lumMod val="95000"/>
                  </a:srgbClr>
                </a:solidFill>
                <a:latin typeface="微軟正黑體" panose="020B0604030504040204" pitchFamily="34" charset="-120"/>
                <a:ea typeface="微軟正黑體" panose="020B0604030504040204" pitchFamily="34" charset="-120"/>
              </a:rPr>
              <a:t>打造健康窈窕挑戰賽得主</a:t>
            </a:r>
          </a:p>
        </p:txBody>
      </p:sp>
      <p:sp>
        <p:nvSpPr>
          <p:cNvPr id="19" name="矩形 18"/>
          <p:cNvSpPr/>
          <p:nvPr/>
        </p:nvSpPr>
        <p:spPr>
          <a:xfrm>
            <a:off x="3691828" y="3855075"/>
            <a:ext cx="1800225" cy="794147"/>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fontAlgn="base">
              <a:spcBef>
                <a:spcPct val="0"/>
              </a:spcBef>
              <a:spcAft>
                <a:spcPct val="0"/>
              </a:spcAft>
              <a:defRPr/>
            </a:pPr>
            <a:r>
              <a:rPr kumimoji="1" lang="zh-TW" altLang="zh-TW" b="1" dirty="0">
                <a:solidFill>
                  <a:prstClr val="white"/>
                </a:solidFill>
                <a:latin typeface="微軟正黑體" panose="020B0604030504040204" pitchFamily="34" charset="-120"/>
                <a:ea typeface="微軟正黑體" panose="020B0604030504040204" pitchFamily="34" charset="-120"/>
              </a:rPr>
              <a:t>體重</a:t>
            </a:r>
            <a:r>
              <a:rPr kumimoji="1" lang="en-US" altLang="zh-TW" b="1" dirty="0">
                <a:solidFill>
                  <a:prstClr val="white"/>
                </a:solidFill>
                <a:latin typeface="微軟正黑體" panose="020B0604030504040204" pitchFamily="34" charset="-120"/>
                <a:ea typeface="微軟正黑體" panose="020B0604030504040204" pitchFamily="34" charset="-120"/>
              </a:rPr>
              <a:t>↓</a:t>
            </a:r>
            <a:r>
              <a:rPr kumimoji="1" lang="en-US" altLang="zh-TW" b="1" dirty="0" smtClean="0">
                <a:solidFill>
                  <a:prstClr val="white"/>
                </a:solidFill>
                <a:latin typeface="微軟正黑體" panose="020B0604030504040204" pitchFamily="34" charset="-120"/>
                <a:ea typeface="微軟正黑體" panose="020B0604030504040204" pitchFamily="34" charset="-120"/>
              </a:rPr>
              <a:t>23.1</a:t>
            </a:r>
            <a:r>
              <a:rPr kumimoji="1" lang="zh-TW" altLang="zh-TW" b="1" dirty="0" smtClean="0">
                <a:solidFill>
                  <a:prstClr val="white"/>
                </a:solidFill>
                <a:latin typeface="微軟正黑體" panose="020B0604030504040204" pitchFamily="34" charset="-120"/>
                <a:ea typeface="微軟正黑體" panose="020B0604030504040204" pitchFamily="34" charset="-120"/>
              </a:rPr>
              <a:t>公斤</a:t>
            </a:r>
            <a:r>
              <a:rPr kumimoji="1" lang="zh-TW" altLang="zh-TW" b="1" dirty="0">
                <a:solidFill>
                  <a:prstClr val="white"/>
                </a:solidFill>
                <a:latin typeface="微軟正黑體" panose="020B0604030504040204" pitchFamily="34" charset="-120"/>
                <a:ea typeface="微軟正黑體" panose="020B0604030504040204" pitchFamily="34" charset="-120"/>
              </a:rPr>
              <a:t>體脂率</a:t>
            </a:r>
            <a:r>
              <a:rPr kumimoji="1" lang="en-US" altLang="zh-TW" b="1" dirty="0" smtClean="0">
                <a:solidFill>
                  <a:prstClr val="white"/>
                </a:solidFill>
                <a:latin typeface="微軟正黑體" panose="020B0604030504040204" pitchFamily="34" charset="-120"/>
                <a:ea typeface="微軟正黑體" panose="020B0604030504040204" pitchFamily="34" charset="-120"/>
              </a:rPr>
              <a:t>↓11.5%</a:t>
            </a:r>
            <a:r>
              <a:rPr kumimoji="1" lang="zh-TW" altLang="zh-TW" b="1" dirty="0">
                <a:solidFill>
                  <a:prstClr val="white"/>
                </a:solidFill>
                <a:latin typeface="微軟正黑體" panose="020B0604030504040204" pitchFamily="34" charset="-120"/>
                <a:ea typeface="微軟正黑體" panose="020B0604030504040204" pitchFamily="34" charset="-120"/>
              </a:rPr>
              <a:t>腰圍</a:t>
            </a:r>
            <a:r>
              <a:rPr kumimoji="1" lang="en-US" altLang="zh-TW" b="1" dirty="0" smtClean="0">
                <a:solidFill>
                  <a:prstClr val="white"/>
                </a:solidFill>
                <a:latin typeface="微軟正黑體" panose="020B0604030504040204" pitchFamily="34" charset="-120"/>
                <a:ea typeface="微軟正黑體" panose="020B0604030504040204" pitchFamily="34" charset="-120"/>
              </a:rPr>
              <a:t>↓44</a:t>
            </a:r>
            <a:r>
              <a:rPr kumimoji="1" lang="zh-TW" altLang="zh-TW" b="1" dirty="0" smtClean="0">
                <a:solidFill>
                  <a:prstClr val="white"/>
                </a:solidFill>
                <a:latin typeface="微軟正黑體" panose="020B0604030504040204" pitchFamily="34" charset="-120"/>
                <a:ea typeface="微軟正黑體" panose="020B0604030504040204" pitchFamily="34" charset="-120"/>
              </a:rPr>
              <a:t>公分</a:t>
            </a:r>
            <a:endParaRPr kumimoji="1" lang="zh-TW" altLang="zh-TW"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6660644" y="2699954"/>
            <a:ext cx="2195512" cy="794147"/>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fontAlgn="base">
              <a:spcBef>
                <a:spcPct val="0"/>
              </a:spcBef>
              <a:spcAft>
                <a:spcPct val="0"/>
              </a:spcAft>
              <a:defRPr/>
            </a:pPr>
            <a:r>
              <a:rPr kumimoji="1" lang="zh-TW" altLang="zh-TW" b="1" dirty="0">
                <a:solidFill>
                  <a:prstClr val="white"/>
                </a:solidFill>
                <a:latin typeface="微軟正黑體" panose="020B0604030504040204" pitchFamily="34" charset="-120"/>
                <a:ea typeface="微軟正黑體" panose="020B0604030504040204" pitchFamily="34" charset="-120"/>
              </a:rPr>
              <a:t>體重</a:t>
            </a:r>
            <a:r>
              <a:rPr kumimoji="1" lang="zh-TW" altLang="en-US" b="1" dirty="0">
                <a:solidFill>
                  <a:prstClr val="white"/>
                </a:solidFill>
                <a:latin typeface="微軟正黑體" panose="020B0604030504040204" pitchFamily="34" charset="-120"/>
                <a:ea typeface="微軟正黑體" panose="020B0604030504040204" pitchFamily="34" charset="-120"/>
              </a:rPr>
              <a:t>共</a:t>
            </a:r>
            <a:r>
              <a:rPr kumimoji="1" lang="en-US" altLang="zh-TW" b="1" dirty="0" smtClean="0">
                <a:solidFill>
                  <a:prstClr val="white"/>
                </a:solidFill>
                <a:latin typeface="微軟正黑體" panose="020B0604030504040204" pitchFamily="34" charset="-120"/>
                <a:ea typeface="微軟正黑體" panose="020B0604030504040204" pitchFamily="34" charset="-120"/>
              </a:rPr>
              <a:t>↓47.8</a:t>
            </a:r>
            <a:r>
              <a:rPr kumimoji="1" lang="zh-TW" altLang="zh-TW" b="1" dirty="0" smtClean="0">
                <a:solidFill>
                  <a:prstClr val="white"/>
                </a:solidFill>
                <a:latin typeface="微軟正黑體" panose="020B0604030504040204" pitchFamily="34" charset="-120"/>
                <a:ea typeface="微軟正黑體" panose="020B0604030504040204" pitchFamily="34" charset="-120"/>
              </a:rPr>
              <a:t>公斤</a:t>
            </a:r>
            <a:r>
              <a:rPr kumimoji="1" lang="zh-TW" altLang="zh-TW" b="1" dirty="0">
                <a:solidFill>
                  <a:prstClr val="white"/>
                </a:solidFill>
                <a:latin typeface="微軟正黑體" panose="020B0604030504040204" pitchFamily="34" charset="-120"/>
                <a:ea typeface="微軟正黑體" panose="020B0604030504040204" pitchFamily="34" charset="-120"/>
              </a:rPr>
              <a:t>體</a:t>
            </a:r>
            <a:r>
              <a:rPr kumimoji="1" lang="zh-TW" altLang="en-US" b="1" dirty="0">
                <a:solidFill>
                  <a:prstClr val="white"/>
                </a:solidFill>
                <a:latin typeface="微軟正黑體" panose="020B0604030504040204" pitchFamily="34" charset="-120"/>
                <a:ea typeface="微軟正黑體" panose="020B0604030504040204" pitchFamily="34" charset="-120"/>
              </a:rPr>
              <a:t>脂率共</a:t>
            </a:r>
            <a:r>
              <a:rPr kumimoji="1" lang="en-US" altLang="zh-TW" b="1" dirty="0" smtClean="0">
                <a:solidFill>
                  <a:prstClr val="white"/>
                </a:solidFill>
                <a:latin typeface="微軟正黑體" panose="020B0604030504040204" pitchFamily="34" charset="-120"/>
                <a:ea typeface="微軟正黑體" panose="020B0604030504040204" pitchFamily="34" charset="-120"/>
              </a:rPr>
              <a:t>↓30.2</a:t>
            </a:r>
            <a:r>
              <a:rPr kumimoji="1" lang="en-US" altLang="zh-TW" b="1" dirty="0">
                <a:solidFill>
                  <a:prstClr val="white"/>
                </a:solidFill>
                <a:latin typeface="微軟正黑體" panose="020B0604030504040204" pitchFamily="34" charset="-120"/>
                <a:ea typeface="微軟正黑體" panose="020B0604030504040204" pitchFamily="34" charset="-120"/>
              </a:rPr>
              <a:t>%</a:t>
            </a:r>
            <a:r>
              <a:rPr kumimoji="1" lang="zh-TW" altLang="zh-TW" b="1" dirty="0">
                <a:solidFill>
                  <a:prstClr val="white"/>
                </a:solidFill>
                <a:latin typeface="微軟正黑體" panose="020B0604030504040204" pitchFamily="34" charset="-120"/>
                <a:ea typeface="微軟正黑體" panose="020B0604030504040204" pitchFamily="34" charset="-120"/>
              </a:rPr>
              <a:t>腰圍</a:t>
            </a:r>
            <a:r>
              <a:rPr kumimoji="1" lang="zh-TW" altLang="en-US" b="1" dirty="0">
                <a:solidFill>
                  <a:prstClr val="white"/>
                </a:solidFill>
                <a:latin typeface="微軟正黑體" panose="020B0604030504040204" pitchFamily="34" charset="-120"/>
                <a:ea typeface="微軟正黑體" panose="020B0604030504040204" pitchFamily="34" charset="-120"/>
              </a:rPr>
              <a:t>共</a:t>
            </a:r>
            <a:r>
              <a:rPr kumimoji="1" lang="en-US" altLang="zh-TW" b="1" dirty="0" smtClean="0">
                <a:solidFill>
                  <a:prstClr val="white"/>
                </a:solidFill>
                <a:latin typeface="微軟正黑體" panose="020B0604030504040204" pitchFamily="34" charset="-120"/>
                <a:ea typeface="微軟正黑體" panose="020B0604030504040204" pitchFamily="34" charset="-120"/>
              </a:rPr>
              <a:t>↓75</a:t>
            </a:r>
            <a:r>
              <a:rPr kumimoji="1" lang="zh-TW" altLang="zh-TW" b="1" dirty="0" smtClean="0">
                <a:solidFill>
                  <a:prstClr val="white"/>
                </a:solidFill>
                <a:latin typeface="微軟正黑體" panose="020B0604030504040204" pitchFamily="34" charset="-120"/>
                <a:ea typeface="微軟正黑體" panose="020B0604030504040204" pitchFamily="34" charset="-120"/>
              </a:rPr>
              <a:t>公分</a:t>
            </a:r>
            <a:endParaRPr kumimoji="1" lang="zh-TW" altLang="zh-TW" b="1" dirty="0">
              <a:solidFill>
                <a:prstClr val="white"/>
              </a:solidFill>
              <a:latin typeface="微軟正黑體" panose="020B0604030504040204" pitchFamily="34" charset="-120"/>
              <a:ea typeface="微軟正黑體" panose="020B0604030504040204" pitchFamily="34" charset="-120"/>
            </a:endParaRPr>
          </a:p>
        </p:txBody>
      </p:sp>
      <p:sp>
        <p:nvSpPr>
          <p:cNvPr id="9" name="十角星形 8"/>
          <p:cNvSpPr/>
          <p:nvPr/>
        </p:nvSpPr>
        <p:spPr>
          <a:xfrm>
            <a:off x="2938463" y="563183"/>
            <a:ext cx="1355725" cy="677466"/>
          </a:xfrm>
          <a:prstGeom prst="star1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kumimoji="1" lang="zh-TW" altLang="en-US" sz="2000" b="1" dirty="0">
                <a:solidFill>
                  <a:srgbClr val="FFFFFF"/>
                </a:solidFill>
                <a:latin typeface="微軟正黑體" panose="020B0604030504040204" pitchFamily="34" charset="-120"/>
                <a:ea typeface="微軟正黑體" panose="020B0604030504040204" pitchFamily="34" charset="-120"/>
              </a:rPr>
              <a:t>男子組</a:t>
            </a:r>
          </a:p>
        </p:txBody>
      </p:sp>
      <p:sp>
        <p:nvSpPr>
          <p:cNvPr id="25" name="十角星形 24"/>
          <p:cNvSpPr/>
          <p:nvPr/>
        </p:nvSpPr>
        <p:spPr>
          <a:xfrm>
            <a:off x="7874071" y="563202"/>
            <a:ext cx="1355725" cy="677465"/>
          </a:xfrm>
          <a:prstGeom prst="star1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kumimoji="1" lang="zh-TW" altLang="en-US" sz="2000" b="1" dirty="0">
                <a:solidFill>
                  <a:srgbClr val="FFFFFF"/>
                </a:solidFill>
                <a:latin typeface="微軟正黑體" panose="020B0604030504040204" pitchFamily="34" charset="-120"/>
                <a:ea typeface="微軟正黑體" panose="020B0604030504040204" pitchFamily="34" charset="-120"/>
              </a:rPr>
              <a:t>雙人組</a:t>
            </a:r>
          </a:p>
        </p:txBody>
      </p:sp>
      <p:sp>
        <p:nvSpPr>
          <p:cNvPr id="26" name="十角星形 25"/>
          <p:cNvSpPr/>
          <p:nvPr/>
        </p:nvSpPr>
        <p:spPr>
          <a:xfrm>
            <a:off x="3415916" y="2933072"/>
            <a:ext cx="1355725" cy="676275"/>
          </a:xfrm>
          <a:prstGeom prst="star1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kumimoji="1" lang="zh-TW" altLang="en-US" sz="2000" b="1" dirty="0">
                <a:solidFill>
                  <a:srgbClr val="FFFFFF"/>
                </a:solidFill>
                <a:latin typeface="微軟正黑體" panose="020B0604030504040204" pitchFamily="34" charset="-120"/>
                <a:ea typeface="微軟正黑體" panose="020B0604030504040204" pitchFamily="34" charset="-120"/>
              </a:rPr>
              <a:t>女子組</a:t>
            </a:r>
          </a:p>
        </p:txBody>
      </p:sp>
      <p:pic>
        <p:nvPicPr>
          <p:cNvPr id="6" name="圖片 5"/>
          <p:cNvPicPr>
            <a:picLocks noChangeAspect="1"/>
          </p:cNvPicPr>
          <p:nvPr/>
        </p:nvPicPr>
        <p:blipFill>
          <a:blip r:embed="rId6"/>
          <a:stretch>
            <a:fillRect/>
          </a:stretch>
        </p:blipFill>
        <p:spPr>
          <a:xfrm>
            <a:off x="7241705" y="3997153"/>
            <a:ext cx="1761897" cy="786452"/>
          </a:xfrm>
          <a:prstGeom prst="rect">
            <a:avLst/>
          </a:prstGeom>
        </p:spPr>
      </p:pic>
      <p:sp>
        <p:nvSpPr>
          <p:cNvPr id="8" name="文字方塊 7"/>
          <p:cNvSpPr txBox="1"/>
          <p:nvPr/>
        </p:nvSpPr>
        <p:spPr>
          <a:xfrm>
            <a:off x="4055314" y="4764203"/>
            <a:ext cx="4932761" cy="307777"/>
          </a:xfrm>
          <a:prstGeom prst="rect">
            <a:avLst/>
          </a:prstGeom>
          <a:noFill/>
        </p:spPr>
        <p:txBody>
          <a:bodyPr wrap="none" rtlCol="0">
            <a:spAutoFit/>
          </a:bodyPr>
          <a:lstStyle/>
          <a:p>
            <a:r>
              <a:rPr lang="zh-TW" altLang="en-US" sz="1400" i="1" dirty="0" smtClean="0">
                <a:latin typeface="微軟正黑體" panose="020B0604030504040204" pitchFamily="34" charset="-120"/>
                <a:ea typeface="微軟正黑體" panose="020B0604030504040204" pitchFamily="34" charset="-120"/>
              </a:rPr>
              <a:t>*</a:t>
            </a:r>
            <a:r>
              <a:rPr lang="zh-TW" altLang="en-US" sz="1400" b="1" i="1" dirty="0" smtClean="0">
                <a:latin typeface="微軟正黑體" panose="020B0604030504040204" pitchFamily="34" charset="-120"/>
                <a:ea typeface="微軟正黑體" panose="020B0604030504040204" pitchFamily="34" charset="-120"/>
              </a:rPr>
              <a:t>以上健康管理效果並非具代表性，實際效果可能因人而異</a:t>
            </a:r>
            <a:r>
              <a:rPr lang="zh-TW" altLang="en-US" sz="1400" b="1" dirty="0" smtClean="0">
                <a:latin typeface="標楷體"/>
                <a:ea typeface="標楷體"/>
              </a:rPr>
              <a:t>。</a:t>
            </a:r>
            <a:endParaRPr lang="zh-TW" altLang="en-US" sz="1400" b="1" dirty="0"/>
          </a:p>
        </p:txBody>
      </p:sp>
    </p:spTree>
    <p:extLst>
      <p:ext uri="{BB962C8B-B14F-4D97-AF65-F5344CB8AC3E}">
        <p14:creationId xmlns:p14="http://schemas.microsoft.com/office/powerpoint/2010/main" val="29449629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C:\Users\yvonnel\Downloads\iStock-4808593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57240"/>
            <a:ext cx="9144000" cy="30601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tls weight loss"/>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98000"/>
                    </a14:imgEffect>
                  </a14:imgLayer>
                </a14:imgProps>
              </a:ext>
              <a:ext uri="{28A0092B-C50C-407E-A947-70E740481C1C}">
                <a14:useLocalDpi xmlns:a14="http://schemas.microsoft.com/office/drawing/2010/main" val="0"/>
              </a:ext>
            </a:extLst>
          </a:blip>
          <a:srcRect r="44504"/>
          <a:stretch/>
        </p:blipFill>
        <p:spPr bwMode="auto">
          <a:xfrm>
            <a:off x="1919088" y="1463926"/>
            <a:ext cx="2867423" cy="1737360"/>
          </a:xfrm>
          <a:prstGeom prst="rect">
            <a:avLst/>
          </a:prstGeom>
          <a:noFill/>
          <a:effectLst>
            <a:glow rad="101600">
              <a:schemeClr val="accent3">
                <a:lumMod val="20000"/>
                <a:lumOff val="80000"/>
                <a:alpha val="60000"/>
              </a:schemeClr>
            </a:glow>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 Placeholder 4"/>
          <p:cNvSpPr txBox="1">
            <a:spLocks/>
          </p:cNvSpPr>
          <p:nvPr/>
        </p:nvSpPr>
        <p:spPr>
          <a:xfrm>
            <a:off x="609599" y="3105151"/>
            <a:ext cx="5486400" cy="515540"/>
          </a:xfrm>
          <a:prstGeom prst="rect">
            <a:avLst/>
          </a:prstGeom>
        </p:spPr>
        <p:txBody>
          <a:bodyPr lIns="91426" tIns="45713" rIns="91426" bIns="45713"/>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b="1" dirty="0" smtClean="0">
                <a:latin typeface="Century Gothic" panose="020B0502020202020204" pitchFamily="34" charset="0"/>
              </a:rPr>
              <a:t>Transitions</a:t>
            </a:r>
            <a:r>
              <a:rPr lang="en-US" altLang="zh-TW" sz="2800" baseline="30000" dirty="0">
                <a:effectLst>
                  <a:outerShdw blurRad="38100" dist="38100" dir="2700000" algn="tl">
                    <a:srgbClr val="000000">
                      <a:alpha val="43137"/>
                    </a:srgbClr>
                  </a:outerShdw>
                </a:effectLst>
                <a:latin typeface="Gill Sans"/>
                <a:cs typeface="Gill Sans"/>
              </a:rPr>
              <a:t> ®</a:t>
            </a:r>
            <a:r>
              <a:rPr lang="en-US" sz="2800" b="1" dirty="0" smtClean="0">
                <a:latin typeface="Century Gothic" panose="020B0502020202020204" pitchFamily="34" charset="0"/>
              </a:rPr>
              <a:t> </a:t>
            </a:r>
            <a:r>
              <a:rPr lang="en-US" sz="2800" b="1" dirty="0">
                <a:latin typeface="Century Gothic" panose="020B0502020202020204" pitchFamily="34" charset="0"/>
              </a:rPr>
              <a:t>Lifestyle System</a:t>
            </a:r>
            <a:r>
              <a:rPr lang="en-US" sz="2800" baseline="30000" dirty="0">
                <a:effectLst>
                  <a:outerShdw blurRad="38100" dist="38100" dir="2700000" algn="tl">
                    <a:srgbClr val="000000">
                      <a:alpha val="43137"/>
                    </a:srgbClr>
                  </a:outerShdw>
                </a:effectLst>
                <a:latin typeface="Gill Sans"/>
                <a:cs typeface="Gill Sans"/>
              </a:rPr>
              <a:t>®</a:t>
            </a:r>
            <a:endParaRPr lang="en-US" sz="2800" b="1" dirty="0">
              <a:latin typeface="Century Gothic" panose="020B0502020202020204" pitchFamily="34" charset="0"/>
            </a:endParaRPr>
          </a:p>
        </p:txBody>
      </p:sp>
      <p:sp>
        <p:nvSpPr>
          <p:cNvPr id="6" name="Title 3"/>
          <p:cNvSpPr txBox="1">
            <a:spLocks/>
          </p:cNvSpPr>
          <p:nvPr/>
        </p:nvSpPr>
        <p:spPr>
          <a:xfrm>
            <a:off x="685800" y="4293394"/>
            <a:ext cx="7772400" cy="640556"/>
          </a:xfrm>
          <a:prstGeom prst="rect">
            <a:avLst/>
          </a:prstGeom>
        </p:spPr>
        <p:txBody>
          <a:bodyPr lIns="91426" tIns="45713" rIns="91426" bIns="45713">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b="1" dirty="0" smtClean="0">
                <a:solidFill>
                  <a:schemeClr val="bg1"/>
                </a:solidFill>
                <a:latin typeface="微軟正黑體"/>
                <a:ea typeface="微軟正黑體"/>
                <a:cs typeface="微軟正黑體"/>
              </a:rPr>
              <a:t>體重管理不是變魔術</a:t>
            </a:r>
            <a:r>
              <a:rPr lang="en-US" altLang="zh-TW" sz="2800" b="1" dirty="0" smtClean="0">
                <a:solidFill>
                  <a:schemeClr val="bg1"/>
                </a:solidFill>
                <a:latin typeface="微軟正黑體"/>
                <a:ea typeface="微軟正黑體"/>
                <a:cs typeface="微軟正黑體"/>
              </a:rPr>
              <a:t>…</a:t>
            </a:r>
            <a:r>
              <a:rPr lang="en-US" altLang="zh-TW" sz="2800" b="1" dirty="0">
                <a:solidFill>
                  <a:schemeClr val="bg1"/>
                </a:solidFill>
                <a:latin typeface="微軟正黑體"/>
                <a:ea typeface="微軟正黑體"/>
                <a:cs typeface="微軟正黑體"/>
              </a:rPr>
              <a:t> </a:t>
            </a:r>
            <a:r>
              <a:rPr lang="zh-TW" altLang="en-US" sz="2800" b="1" dirty="0" smtClean="0">
                <a:solidFill>
                  <a:schemeClr val="bg1"/>
                </a:solidFill>
                <a:latin typeface="微軟正黑體"/>
                <a:ea typeface="微軟正黑體"/>
                <a:cs typeface="微軟正黑體"/>
              </a:rPr>
              <a:t>必須符合科學根據</a:t>
            </a:r>
            <a:endParaRPr lang="en-US" sz="2800" b="1" dirty="0">
              <a:solidFill>
                <a:schemeClr val="bg1"/>
              </a:solidFill>
              <a:latin typeface="微軟正黑體"/>
              <a:ea typeface="微軟正黑體"/>
              <a:cs typeface="微軟正黑體"/>
            </a:endParaRPr>
          </a:p>
        </p:txBody>
      </p:sp>
    </p:spTree>
    <p:extLst>
      <p:ext uri="{BB962C8B-B14F-4D97-AF65-F5344CB8AC3E}">
        <p14:creationId xmlns:p14="http://schemas.microsoft.com/office/powerpoint/2010/main" val="12153265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050"/>
            <a:ext cx="9144000" cy="990600"/>
          </a:xfrm>
          <a:prstGeom prst="rect">
            <a:avLst/>
          </a:prstGeom>
          <a:solidFill>
            <a:srgbClr val="0099CC">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zh-TW" altLang="en-US" sz="4400" dirty="0">
              <a:solidFill>
                <a:prstClr val="white"/>
              </a:solidFill>
              <a:latin typeface="微軟正黑體"/>
              <a:ea typeface="微軟正黑體"/>
              <a:cs typeface="微軟正黑體"/>
            </a:endParaRPr>
          </a:p>
        </p:txBody>
      </p:sp>
      <p:sp>
        <p:nvSpPr>
          <p:cNvPr id="6" name="Title 4"/>
          <p:cNvSpPr txBox="1">
            <a:spLocks/>
          </p:cNvSpPr>
          <p:nvPr/>
        </p:nvSpPr>
        <p:spPr>
          <a:xfrm>
            <a:off x="457200" y="205979"/>
            <a:ext cx="8229600" cy="857250"/>
          </a:xfrm>
          <a:prstGeom prst="rect">
            <a:avLst/>
          </a:prstGeom>
        </p:spPr>
        <p:txBody>
          <a:bodyPr lIns="91426" tIns="45713" rIns="91426" bIns="45713">
            <a:normAutofit fontScale="97500"/>
          </a:bodyPr>
          <a:lstStyle>
            <a:lvl1pPr algn="ctr" defTabSz="914400" rtl="0" eaLnBrk="1" latinLnBrk="0" hangingPunct="1">
              <a:spcBef>
                <a:spcPct val="0"/>
              </a:spcBef>
              <a:buNone/>
              <a:defRPr sz="4400" kern="1200">
                <a:solidFill>
                  <a:schemeClr val="tx1"/>
                </a:solidFill>
                <a:latin typeface="Century Gothic" panose="020B0502020202020204" pitchFamily="34" charset="0"/>
                <a:ea typeface="+mj-ea"/>
                <a:cs typeface="+mj-cs"/>
              </a:defRPr>
            </a:lvl1pPr>
          </a:lstStyle>
          <a:p>
            <a:endParaRPr lang="en-US" baseline="30000" dirty="0">
              <a:solidFill>
                <a:prstClr val="white"/>
              </a:solidFill>
              <a:effectLst>
                <a:outerShdw blurRad="38100" dist="38100" dir="2700000" algn="tl">
                  <a:srgbClr val="000000">
                    <a:alpha val="43137"/>
                  </a:srgbClr>
                </a:outerShdw>
              </a:effectLst>
            </a:endParaRPr>
          </a:p>
        </p:txBody>
      </p:sp>
      <p:sp>
        <p:nvSpPr>
          <p:cNvPr id="10" name="Content Placeholder 2"/>
          <p:cNvSpPr txBox="1">
            <a:spLocks/>
          </p:cNvSpPr>
          <p:nvPr/>
        </p:nvSpPr>
        <p:spPr>
          <a:xfrm>
            <a:off x="457200" y="1409700"/>
            <a:ext cx="4343400" cy="29146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zh-TW" altLang="en-US" sz="2800" dirty="0">
              <a:solidFill>
                <a:prstClr val="black">
                  <a:lumMod val="65000"/>
                  <a:lumOff val="35000"/>
                </a:prstClr>
              </a:solidFill>
              <a:latin typeface="微軟正黑體"/>
              <a:ea typeface="微軟正黑體"/>
              <a:cs typeface="微軟正黑體"/>
            </a:endParaRPr>
          </a:p>
        </p:txBody>
      </p:sp>
      <p:sp>
        <p:nvSpPr>
          <p:cNvPr id="8" name="Content Placeholder 3"/>
          <p:cNvSpPr txBox="1">
            <a:spLocks/>
          </p:cNvSpPr>
          <p:nvPr/>
        </p:nvSpPr>
        <p:spPr>
          <a:xfrm>
            <a:off x="457200" y="1581150"/>
            <a:ext cx="8229600" cy="291465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solidFill>
                <a:prstClr val="black"/>
              </a:solidFill>
              <a:latin typeface="微軟正黑體"/>
              <a:ea typeface="微軟正黑體"/>
              <a:cs typeface="微軟正黑體"/>
            </a:endParaRPr>
          </a:p>
        </p:txBody>
      </p:sp>
      <p:sp>
        <p:nvSpPr>
          <p:cNvPr id="7" name="矩形 6"/>
          <p:cNvSpPr/>
          <p:nvPr/>
        </p:nvSpPr>
        <p:spPr>
          <a:xfrm>
            <a:off x="838204" y="133350"/>
            <a:ext cx="2016125" cy="762000"/>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altLang="zh-TW" sz="6600" dirty="0" smtClean="0">
                <a:solidFill>
                  <a:prstClr val="white"/>
                </a:solidFill>
                <a:latin typeface="Calibri"/>
                <a:ea typeface="標楷體" panose="03000509000000000000" pitchFamily="65" charset="-120"/>
              </a:rPr>
              <a:t>2018</a:t>
            </a:r>
            <a:endParaRPr lang="zh-TW" altLang="en-US" sz="6600" dirty="0">
              <a:solidFill>
                <a:prstClr val="white"/>
              </a:solidFill>
              <a:latin typeface="Calibri"/>
              <a:ea typeface="標楷體" panose="03000509000000000000" pitchFamily="65" charset="-120"/>
            </a:endParaRPr>
          </a:p>
        </p:txBody>
      </p:sp>
      <p:sp>
        <p:nvSpPr>
          <p:cNvPr id="9" name="文字方塊 8"/>
          <p:cNvSpPr txBox="1"/>
          <p:nvPr/>
        </p:nvSpPr>
        <p:spPr>
          <a:xfrm>
            <a:off x="3124204" y="-18402"/>
            <a:ext cx="5915811" cy="1077218"/>
          </a:xfrm>
          <a:prstGeom prst="rect">
            <a:avLst/>
          </a:prstGeom>
          <a:noFill/>
        </p:spPr>
        <p:txBody>
          <a:bodyPr wrap="square" rtlCol="0">
            <a:spAutoFit/>
          </a:bodyPr>
          <a:lstStyle/>
          <a:p>
            <a:pPr defTabSz="914400" fontAlgn="base">
              <a:spcBef>
                <a:spcPct val="0"/>
              </a:spcBef>
              <a:spcAft>
                <a:spcPct val="0"/>
              </a:spcAft>
            </a:pPr>
            <a:r>
              <a:rPr kumimoji="1" lang="zh-CN" altLang="zh-TW" sz="3200" b="1" dirty="0" smtClean="0">
                <a:solidFill>
                  <a:srgbClr val="FFFFFF">
                    <a:lumMod val="95000"/>
                  </a:srgbClr>
                </a:solidFill>
                <a:latin typeface="微軟正黑體" panose="020B0604030504040204" pitchFamily="34" charset="-120"/>
                <a:ea typeface="微軟正黑體" panose="020B0604030504040204" pitchFamily="34" charset="-120"/>
              </a:rPr>
              <a:t>全新</a:t>
            </a:r>
            <a:r>
              <a:rPr kumimoji="1" lang="zh-CN" altLang="zh-TW" sz="3200" b="1" dirty="0">
                <a:solidFill>
                  <a:srgbClr val="FFFFFF">
                    <a:lumMod val="95000"/>
                  </a:srgbClr>
                </a:solidFill>
                <a:latin typeface="微軟正黑體" panose="020B0604030504040204" pitchFamily="34" charset="-120"/>
                <a:ea typeface="微軟正黑體" panose="020B0604030504040204" pitchFamily="34" charset="-120"/>
              </a:rPr>
              <a:t>生活</a:t>
            </a:r>
            <a:r>
              <a:rPr kumimoji="1" lang="en-US" altLang="zh-TW" sz="3200" b="1" dirty="0" smtClean="0">
                <a:solidFill>
                  <a:srgbClr val="FFFFFF">
                    <a:lumMod val="95000"/>
                  </a:srgbClr>
                </a:solidFill>
                <a:latin typeface="微軟正黑體" panose="020B0604030504040204" pitchFamily="34" charset="-120"/>
                <a:ea typeface="微軟正黑體" panose="020B0604030504040204" pitchFamily="34" charset="-120"/>
              </a:rPr>
              <a:t>™</a:t>
            </a:r>
          </a:p>
          <a:p>
            <a:pPr defTabSz="914400" fontAlgn="base">
              <a:spcBef>
                <a:spcPct val="0"/>
              </a:spcBef>
              <a:spcAft>
                <a:spcPct val="0"/>
              </a:spcAft>
            </a:pP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打</a:t>
            </a:r>
            <a:r>
              <a:rPr kumimoji="1" lang="en-US" altLang="zh-CN" sz="3200"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造</a:t>
            </a:r>
            <a:r>
              <a:rPr kumimoji="1" lang="en-US" altLang="zh-CN" sz="3200"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健</a:t>
            </a:r>
            <a:r>
              <a:rPr kumimoji="1" lang="en-US" altLang="zh-CN" sz="3200"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康</a:t>
            </a:r>
            <a:r>
              <a:rPr kumimoji="1" lang="en-US" altLang="zh-CN" sz="3200"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窈</a:t>
            </a:r>
            <a:r>
              <a:rPr kumimoji="1" lang="en-US" altLang="zh-CN" sz="3200"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窕</a:t>
            </a:r>
            <a:r>
              <a:rPr kumimoji="1" lang="en-US" altLang="zh-CN" sz="3200"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挑</a:t>
            </a:r>
            <a:r>
              <a:rPr kumimoji="1" lang="en-US" altLang="zh-CN" sz="3200"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戰</a:t>
            </a:r>
            <a:r>
              <a:rPr kumimoji="1" lang="en-US" altLang="zh-CN" sz="3200"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賽</a:t>
            </a:r>
            <a:endParaRPr kumimoji="1" lang="zh-TW" altLang="en-US" sz="3200" dirty="0">
              <a:solidFill>
                <a:srgbClr val="FFFFFF">
                  <a:lumMod val="95000"/>
                </a:srgbClr>
              </a:solidFill>
              <a:latin typeface="微軟正黑體" panose="020B0604030504040204" pitchFamily="34" charset="-120"/>
              <a:ea typeface="微軟正黑體" panose="020B0604030504040204" pitchFamily="34" charset="-120"/>
            </a:endParaRPr>
          </a:p>
        </p:txBody>
      </p:sp>
      <p:sp>
        <p:nvSpPr>
          <p:cNvPr id="12" name="Text Box 5"/>
          <p:cNvSpPr txBox="1">
            <a:spLocks noChangeArrowheads="1"/>
          </p:cNvSpPr>
          <p:nvPr/>
        </p:nvSpPr>
        <p:spPr bwMode="auto">
          <a:xfrm>
            <a:off x="0" y="1726406"/>
            <a:ext cx="9144000" cy="156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defTabSz="914400" fontAlgn="base">
              <a:spcBef>
                <a:spcPct val="0"/>
              </a:spcBef>
              <a:spcAft>
                <a:spcPct val="0"/>
              </a:spcAft>
            </a:pPr>
            <a:r>
              <a:rPr lang="zh-TW" altLang="en-US" sz="5400" b="1" dirty="0">
                <a:solidFill>
                  <a:srgbClr val="FF0000"/>
                </a:solidFill>
                <a:latin typeface="微軟正黑體" panose="020B0604030504040204" pitchFamily="34" charset="-120"/>
                <a:ea typeface="微軟正黑體" panose="020B0604030504040204" pitchFamily="34" charset="-120"/>
              </a:rPr>
              <a:t>總獎金最高達       </a:t>
            </a:r>
            <a:r>
              <a:rPr lang="en-US" altLang="zh-TW" sz="5400" dirty="0">
                <a:solidFill>
                  <a:srgbClr val="FF0000"/>
                </a:solidFill>
                <a:latin typeface="微軟正黑體" panose="020B0604030504040204" pitchFamily="34" charset="-120"/>
                <a:ea typeface="微軟正黑體" panose="020B0604030504040204" pitchFamily="34" charset="-120"/>
              </a:rPr>
              <a:t>?</a:t>
            </a:r>
            <a:r>
              <a:rPr lang="en-US" altLang="zh-TW" sz="9600" dirty="0">
                <a:solidFill>
                  <a:srgbClr val="FF0000"/>
                </a:solidFill>
                <a:latin typeface="微軟正黑體" panose="020B0604030504040204" pitchFamily="34" charset="-120"/>
                <a:ea typeface="微軟正黑體" panose="020B0604030504040204" pitchFamily="34" charset="-120"/>
              </a:rPr>
              <a:t>    </a:t>
            </a:r>
            <a:r>
              <a:rPr lang="en-US" altLang="zh-TW" sz="9600" dirty="0" smtClean="0">
                <a:solidFill>
                  <a:srgbClr val="FF0000"/>
                </a:solidFill>
                <a:latin typeface="微軟正黑體" panose="020B0604030504040204" pitchFamily="34" charset="-120"/>
                <a:ea typeface="微軟正黑體" panose="020B0604030504040204" pitchFamily="34" charset="-120"/>
              </a:rPr>
              <a:t> </a:t>
            </a:r>
            <a:r>
              <a:rPr lang="zh-TW" altLang="en-US" sz="5400" b="1" dirty="0" smtClean="0">
                <a:solidFill>
                  <a:srgbClr val="FF0000"/>
                </a:solidFill>
                <a:latin typeface="微軟正黑體" panose="020B0604030504040204" pitchFamily="34" charset="-120"/>
                <a:ea typeface="微軟正黑體" panose="020B0604030504040204" pitchFamily="34" charset="-120"/>
              </a:rPr>
              <a:t>台幣</a:t>
            </a:r>
            <a:endParaRPr lang="zh-TW" altLang="en-US" sz="5400" b="1" dirty="0">
              <a:solidFill>
                <a:srgbClr val="FF0000"/>
              </a:solidFill>
              <a:latin typeface="微軟正黑體" panose="020B0604030504040204" pitchFamily="34" charset="-120"/>
              <a:ea typeface="微軟正黑體" panose="020B0604030504040204" pitchFamily="34" charset="-120"/>
            </a:endParaRPr>
          </a:p>
        </p:txBody>
      </p:sp>
      <p:pic>
        <p:nvPicPr>
          <p:cNvPr id="13" name="圖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3518" y="4356302"/>
            <a:ext cx="1760482" cy="787217"/>
          </a:xfrm>
          <a:prstGeom prst="rect">
            <a:avLst/>
          </a:prstGeom>
        </p:spPr>
      </p:pic>
      <p:sp>
        <p:nvSpPr>
          <p:cNvPr id="14" name="Text Box 5"/>
          <p:cNvSpPr txBox="1">
            <a:spLocks noChangeArrowheads="1"/>
          </p:cNvSpPr>
          <p:nvPr/>
        </p:nvSpPr>
        <p:spPr bwMode="auto">
          <a:xfrm>
            <a:off x="4572000" y="1897066"/>
            <a:ext cx="2667000" cy="1446542"/>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defTabSz="914400" fontAlgn="base">
              <a:spcBef>
                <a:spcPct val="0"/>
              </a:spcBef>
              <a:spcAft>
                <a:spcPct val="0"/>
              </a:spcAft>
            </a:pPr>
            <a:r>
              <a:rPr lang="en-US" altLang="zh-TW" sz="8800" dirty="0" smtClean="0">
                <a:solidFill>
                  <a:srgbClr val="FF0000"/>
                </a:solidFill>
                <a:latin typeface="微軟正黑體" panose="020B0604030504040204" pitchFamily="34" charset="-120"/>
                <a:ea typeface="微軟正黑體" panose="020B0604030504040204" pitchFamily="34" charset="-120"/>
              </a:rPr>
              <a:t>68</a:t>
            </a:r>
            <a:r>
              <a:rPr lang="zh-TW" altLang="en-US" sz="8800" dirty="0" smtClean="0">
                <a:solidFill>
                  <a:srgbClr val="FF0000"/>
                </a:solidFill>
                <a:latin typeface="微軟正黑體" panose="020B0604030504040204" pitchFamily="34" charset="-120"/>
                <a:ea typeface="微軟正黑體" panose="020B0604030504040204" pitchFamily="34" charset="-120"/>
              </a:rPr>
              <a:t>萬</a:t>
            </a:r>
            <a:endParaRPr lang="zh-TW" altLang="en-US" sz="8800"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073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050"/>
            <a:ext cx="9144000" cy="990600"/>
          </a:xfrm>
          <a:prstGeom prst="rect">
            <a:avLst/>
          </a:prstGeom>
          <a:solidFill>
            <a:srgbClr val="0099CC">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zh-TW" altLang="en-US" sz="4400" dirty="0">
              <a:solidFill>
                <a:prstClr val="white"/>
              </a:solidFill>
              <a:latin typeface="微軟正黑體"/>
              <a:ea typeface="微軟正黑體"/>
              <a:cs typeface="微軟正黑體"/>
            </a:endParaRPr>
          </a:p>
        </p:txBody>
      </p:sp>
      <p:sp>
        <p:nvSpPr>
          <p:cNvPr id="6" name="Title 4"/>
          <p:cNvSpPr txBox="1">
            <a:spLocks/>
          </p:cNvSpPr>
          <p:nvPr/>
        </p:nvSpPr>
        <p:spPr>
          <a:xfrm>
            <a:off x="457200" y="205979"/>
            <a:ext cx="8229600" cy="857250"/>
          </a:xfrm>
          <a:prstGeom prst="rect">
            <a:avLst/>
          </a:prstGeom>
        </p:spPr>
        <p:txBody>
          <a:bodyPr lIns="91426" tIns="45713" rIns="91426" bIns="45713">
            <a:normAutofit fontScale="97500"/>
          </a:bodyPr>
          <a:lstStyle>
            <a:lvl1pPr algn="ctr" defTabSz="914400" rtl="0" eaLnBrk="1" latinLnBrk="0" hangingPunct="1">
              <a:spcBef>
                <a:spcPct val="0"/>
              </a:spcBef>
              <a:buNone/>
              <a:defRPr sz="4400" kern="1200">
                <a:solidFill>
                  <a:schemeClr val="tx1"/>
                </a:solidFill>
                <a:latin typeface="Century Gothic" panose="020B0502020202020204" pitchFamily="34" charset="0"/>
                <a:ea typeface="+mj-ea"/>
                <a:cs typeface="+mj-cs"/>
              </a:defRPr>
            </a:lvl1pPr>
          </a:lstStyle>
          <a:p>
            <a:endParaRPr lang="en-US" baseline="30000" dirty="0">
              <a:solidFill>
                <a:prstClr val="white"/>
              </a:solidFill>
              <a:effectLst>
                <a:outerShdw blurRad="38100" dist="38100" dir="2700000" algn="tl">
                  <a:srgbClr val="000000">
                    <a:alpha val="43137"/>
                  </a:srgbClr>
                </a:outerShdw>
              </a:effectLst>
            </a:endParaRPr>
          </a:p>
        </p:txBody>
      </p:sp>
      <p:sp>
        <p:nvSpPr>
          <p:cNvPr id="10" name="Content Placeholder 2"/>
          <p:cNvSpPr txBox="1">
            <a:spLocks/>
          </p:cNvSpPr>
          <p:nvPr/>
        </p:nvSpPr>
        <p:spPr>
          <a:xfrm>
            <a:off x="457200" y="1409700"/>
            <a:ext cx="4343400" cy="29146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zh-TW" altLang="en-US" sz="2800" dirty="0">
              <a:solidFill>
                <a:prstClr val="black">
                  <a:lumMod val="65000"/>
                  <a:lumOff val="35000"/>
                </a:prstClr>
              </a:solidFill>
              <a:latin typeface="微軟正黑體"/>
              <a:ea typeface="微軟正黑體"/>
              <a:cs typeface="微軟正黑體"/>
            </a:endParaRPr>
          </a:p>
        </p:txBody>
      </p:sp>
      <p:sp>
        <p:nvSpPr>
          <p:cNvPr id="8" name="Content Placeholder 3"/>
          <p:cNvSpPr txBox="1">
            <a:spLocks/>
          </p:cNvSpPr>
          <p:nvPr/>
        </p:nvSpPr>
        <p:spPr>
          <a:xfrm>
            <a:off x="457200" y="1581150"/>
            <a:ext cx="8229600" cy="291465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solidFill>
                <a:prstClr val="black"/>
              </a:solidFill>
              <a:latin typeface="微軟正黑體"/>
              <a:ea typeface="微軟正黑體"/>
              <a:cs typeface="微軟正黑體"/>
            </a:endParaRPr>
          </a:p>
        </p:txBody>
      </p:sp>
      <p:sp>
        <p:nvSpPr>
          <p:cNvPr id="7" name="矩形 6"/>
          <p:cNvSpPr/>
          <p:nvPr/>
        </p:nvSpPr>
        <p:spPr>
          <a:xfrm>
            <a:off x="838204" y="133350"/>
            <a:ext cx="2016125" cy="762000"/>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altLang="zh-TW" sz="6600" dirty="0" smtClean="0">
                <a:solidFill>
                  <a:prstClr val="white"/>
                </a:solidFill>
                <a:latin typeface="Calibri"/>
                <a:ea typeface="標楷體" panose="03000509000000000000" pitchFamily="65" charset="-120"/>
              </a:rPr>
              <a:t>2018</a:t>
            </a:r>
            <a:endParaRPr lang="zh-TW" altLang="en-US" sz="6600" dirty="0">
              <a:solidFill>
                <a:prstClr val="white"/>
              </a:solidFill>
              <a:latin typeface="Calibri"/>
              <a:ea typeface="標楷體" panose="03000509000000000000" pitchFamily="65" charset="-120"/>
            </a:endParaRPr>
          </a:p>
        </p:txBody>
      </p:sp>
      <p:sp>
        <p:nvSpPr>
          <p:cNvPr id="9" name="文字方塊 8"/>
          <p:cNvSpPr txBox="1"/>
          <p:nvPr/>
        </p:nvSpPr>
        <p:spPr>
          <a:xfrm>
            <a:off x="3124204" y="-18402"/>
            <a:ext cx="5915811" cy="1077218"/>
          </a:xfrm>
          <a:prstGeom prst="rect">
            <a:avLst/>
          </a:prstGeom>
          <a:noFill/>
        </p:spPr>
        <p:txBody>
          <a:bodyPr wrap="square" rtlCol="0">
            <a:spAutoFit/>
          </a:bodyPr>
          <a:lstStyle/>
          <a:p>
            <a:pPr defTabSz="914400" fontAlgn="base">
              <a:spcBef>
                <a:spcPct val="0"/>
              </a:spcBef>
              <a:spcAft>
                <a:spcPct val="0"/>
              </a:spcAft>
            </a:pPr>
            <a:r>
              <a:rPr kumimoji="1" lang="zh-CN" altLang="zh-TW" sz="3200" b="1" dirty="0" smtClean="0">
                <a:solidFill>
                  <a:srgbClr val="FFFFFF">
                    <a:lumMod val="95000"/>
                  </a:srgbClr>
                </a:solidFill>
                <a:latin typeface="微軟正黑體" panose="020B0604030504040204" pitchFamily="34" charset="-120"/>
                <a:ea typeface="微軟正黑體" panose="020B0604030504040204" pitchFamily="34" charset="-120"/>
              </a:rPr>
              <a:t>全新</a:t>
            </a:r>
            <a:r>
              <a:rPr kumimoji="1" lang="zh-CN" altLang="zh-TW" sz="3200" b="1" dirty="0">
                <a:solidFill>
                  <a:srgbClr val="FFFFFF">
                    <a:lumMod val="95000"/>
                  </a:srgbClr>
                </a:solidFill>
                <a:latin typeface="微軟正黑體" panose="020B0604030504040204" pitchFamily="34" charset="-120"/>
                <a:ea typeface="微軟正黑體" panose="020B0604030504040204" pitchFamily="34" charset="-120"/>
              </a:rPr>
              <a:t>生活</a:t>
            </a:r>
            <a:r>
              <a:rPr kumimoji="1" lang="en-US" altLang="zh-TW" sz="3200" b="1" dirty="0" smtClean="0">
                <a:solidFill>
                  <a:srgbClr val="FFFFFF">
                    <a:lumMod val="95000"/>
                  </a:srgbClr>
                </a:solidFill>
                <a:latin typeface="微軟正黑體" panose="020B0604030504040204" pitchFamily="34" charset="-120"/>
                <a:ea typeface="微軟正黑體" panose="020B0604030504040204" pitchFamily="34" charset="-120"/>
              </a:rPr>
              <a:t>™</a:t>
            </a:r>
          </a:p>
          <a:p>
            <a:pPr defTabSz="914400" fontAlgn="base">
              <a:spcBef>
                <a:spcPct val="0"/>
              </a:spcBef>
              <a:spcAft>
                <a:spcPct val="0"/>
              </a:spcAft>
            </a:pP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打</a:t>
            </a:r>
            <a:r>
              <a:rPr kumimoji="1" lang="en-US" altLang="zh-CN" sz="3200"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造</a:t>
            </a:r>
            <a:r>
              <a:rPr kumimoji="1" lang="en-US" altLang="zh-CN" sz="3200"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健</a:t>
            </a:r>
            <a:r>
              <a:rPr kumimoji="1" lang="en-US" altLang="zh-CN" sz="3200"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康</a:t>
            </a:r>
            <a:r>
              <a:rPr kumimoji="1" lang="en-US" altLang="zh-CN" sz="3200"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窈</a:t>
            </a:r>
            <a:r>
              <a:rPr kumimoji="1" lang="en-US" altLang="zh-CN" sz="3200"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窕</a:t>
            </a:r>
            <a:r>
              <a:rPr kumimoji="1" lang="en-US" altLang="zh-CN" sz="3200"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挑</a:t>
            </a:r>
            <a:r>
              <a:rPr kumimoji="1" lang="en-US" altLang="zh-CN" sz="3200"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戰</a:t>
            </a:r>
            <a:r>
              <a:rPr kumimoji="1" lang="en-US" altLang="zh-CN" sz="3200"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賽</a:t>
            </a:r>
            <a:endParaRPr kumimoji="1" lang="zh-TW" altLang="en-US" sz="3200" dirty="0">
              <a:solidFill>
                <a:srgbClr val="FFFFFF">
                  <a:lumMod val="95000"/>
                </a:srgbClr>
              </a:solidFill>
              <a:latin typeface="微軟正黑體" panose="020B0604030504040204" pitchFamily="34" charset="-120"/>
              <a:ea typeface="微軟正黑體" panose="020B0604030504040204" pitchFamily="34" charset="-120"/>
            </a:endParaRPr>
          </a:p>
        </p:txBody>
      </p:sp>
      <p:pic>
        <p:nvPicPr>
          <p:cNvPr id="11" name="內容版面配置區 3"/>
          <p:cNvPicPr>
            <a:picLocks noChangeAspect="1"/>
          </p:cNvPicPr>
          <p:nvPr/>
        </p:nvPicPr>
        <p:blipFill>
          <a:blip r:embed="rId2"/>
          <a:srcRect/>
          <a:stretch>
            <a:fillRect/>
          </a:stretch>
        </p:blipFill>
        <p:spPr bwMode="auto">
          <a:xfrm>
            <a:off x="7772400" y="4457700"/>
            <a:ext cx="1295400" cy="570310"/>
          </a:xfrm>
          <a:prstGeom prst="rect">
            <a:avLst/>
          </a:prstGeom>
          <a:noFill/>
          <a:ln w="9525">
            <a:noFill/>
            <a:miter lim="800000"/>
            <a:headEnd/>
            <a:tailEnd/>
          </a:ln>
        </p:spPr>
      </p:pic>
      <p:sp>
        <p:nvSpPr>
          <p:cNvPr id="12" name="Content Placeholder 2"/>
          <p:cNvSpPr txBox="1">
            <a:spLocks/>
          </p:cNvSpPr>
          <p:nvPr/>
        </p:nvSpPr>
        <p:spPr>
          <a:xfrm>
            <a:off x="250840" y="971550"/>
            <a:ext cx="8816975" cy="3139678"/>
          </a:xfrm>
          <a:prstGeom prst="rect">
            <a:avLst/>
          </a:prstGeom>
        </p:spPr>
        <p:txBody>
          <a:bodyPr/>
          <a:lstStyle/>
          <a:p>
            <a:pPr marL="342900" indent="-342900" defTabSz="914400" fontAlgn="base">
              <a:spcBef>
                <a:spcPts val="600"/>
              </a:spcBef>
              <a:spcAft>
                <a:spcPct val="0"/>
              </a:spcAft>
              <a:buFont typeface="Arial" charset="0"/>
              <a:buNone/>
            </a:pPr>
            <a:r>
              <a:rPr lang="zh-TW" altLang="en-US" sz="3600" b="1" dirty="0">
                <a:solidFill>
                  <a:srgbClr val="1F2465"/>
                </a:solidFill>
                <a:latin typeface="微軟正黑體" panose="020B0604030504040204" pitchFamily="34" charset="-120"/>
                <a:ea typeface="微軟正黑體" panose="020B0604030504040204" pitchFamily="34" charset="-120"/>
              </a:rPr>
              <a:t>挑戰分組</a:t>
            </a:r>
            <a:r>
              <a:rPr lang="en-US" altLang="zh-TW" sz="3600" b="1" dirty="0">
                <a:solidFill>
                  <a:srgbClr val="1F2465"/>
                </a:solidFill>
                <a:latin typeface="微軟正黑體" panose="020B0604030504040204" pitchFamily="34" charset="-120"/>
                <a:ea typeface="微軟正黑體" panose="020B0604030504040204" pitchFamily="34" charset="-120"/>
              </a:rPr>
              <a:t>:</a:t>
            </a:r>
          </a:p>
          <a:p>
            <a:pPr marL="342900" indent="-342900" defTabSz="914400" fontAlgn="base">
              <a:spcBef>
                <a:spcPts val="600"/>
              </a:spcBef>
              <a:spcAft>
                <a:spcPct val="0"/>
              </a:spcAft>
              <a:buFont typeface="Wingdings" pitchFamily="2" charset="2"/>
              <a:buChar char="Ø"/>
            </a:pPr>
            <a:r>
              <a:rPr lang="zh-TW" altLang="en-US" sz="3000" b="1" dirty="0">
                <a:solidFill>
                  <a:srgbClr val="0000CC"/>
                </a:solidFill>
                <a:latin typeface="微軟正黑體" panose="020B0604030504040204" pitchFamily="34" charset="-120"/>
                <a:ea typeface="微軟正黑體" panose="020B0604030504040204" pitchFamily="34" charset="-120"/>
              </a:rPr>
              <a:t>個人挑戰組</a:t>
            </a:r>
            <a:r>
              <a:rPr lang="en-US" altLang="zh-TW" sz="3000" b="1" dirty="0">
                <a:solidFill>
                  <a:srgbClr val="0000CC"/>
                </a:solidFill>
                <a:latin typeface="微軟正黑體" panose="020B0604030504040204" pitchFamily="34" charset="-120"/>
                <a:ea typeface="微軟正黑體" panose="020B0604030504040204" pitchFamily="34" charset="-120"/>
              </a:rPr>
              <a:t>(</a:t>
            </a:r>
            <a:r>
              <a:rPr lang="zh-TW" altLang="en-US" sz="3000" b="1" dirty="0">
                <a:solidFill>
                  <a:srgbClr val="0000CC"/>
                </a:solidFill>
                <a:latin typeface="微軟正黑體" panose="020B0604030504040204" pitchFamily="34" charset="-120"/>
                <a:ea typeface="微軟正黑體" panose="020B0604030504040204" pitchFamily="34" charset="-120"/>
              </a:rPr>
              <a:t>男子組、女子組</a:t>
            </a:r>
            <a:r>
              <a:rPr lang="en-US" altLang="zh-TW" sz="3000" b="1" dirty="0">
                <a:solidFill>
                  <a:srgbClr val="0000CC"/>
                </a:solidFill>
                <a:latin typeface="微軟正黑體" panose="020B0604030504040204" pitchFamily="34" charset="-120"/>
                <a:ea typeface="微軟正黑體" panose="020B0604030504040204" pitchFamily="34" charset="-120"/>
              </a:rPr>
              <a:t>)</a:t>
            </a:r>
          </a:p>
          <a:p>
            <a:pPr marL="342900" indent="-342900" defTabSz="914400" fontAlgn="base">
              <a:spcBef>
                <a:spcPts val="600"/>
              </a:spcBef>
              <a:spcAft>
                <a:spcPct val="0"/>
              </a:spcAft>
              <a:buFont typeface="Wingdings" pitchFamily="2" charset="2"/>
              <a:buChar char="Ø"/>
            </a:pPr>
            <a:r>
              <a:rPr lang="zh-TW" altLang="en-US" sz="3000" b="1" dirty="0">
                <a:solidFill>
                  <a:srgbClr val="0000CC"/>
                </a:solidFill>
                <a:latin typeface="微軟正黑體" panose="020B0604030504040204" pitchFamily="34" charset="-120"/>
                <a:ea typeface="微軟正黑體" panose="020B0604030504040204" pitchFamily="34" charset="-120"/>
              </a:rPr>
              <a:t>雙人挑戰組</a:t>
            </a:r>
            <a:endParaRPr lang="en-US" altLang="zh-TW" sz="3000" b="1" dirty="0">
              <a:solidFill>
                <a:srgbClr val="0000CC"/>
              </a:solidFill>
              <a:latin typeface="微軟正黑體" panose="020B0604030504040204" pitchFamily="34" charset="-120"/>
              <a:ea typeface="微軟正黑體" panose="020B0604030504040204" pitchFamily="34" charset="-120"/>
            </a:endParaRPr>
          </a:p>
          <a:p>
            <a:pPr marL="342900" indent="-342900" defTabSz="914400" fontAlgn="base">
              <a:spcBef>
                <a:spcPts val="600"/>
              </a:spcBef>
              <a:spcAft>
                <a:spcPct val="0"/>
              </a:spcAft>
              <a:buFont typeface="Arial" charset="0"/>
              <a:buNone/>
            </a:pPr>
            <a:endParaRPr lang="en-US" altLang="zh-TW" sz="2800" b="1" dirty="0">
              <a:solidFill>
                <a:srgbClr val="0000CC"/>
              </a:solidFill>
              <a:latin typeface="微軟正黑體" panose="020B0604030504040204" pitchFamily="34" charset="-120"/>
              <a:ea typeface="微軟正黑體" panose="020B0604030504040204" pitchFamily="34" charset="-120"/>
            </a:endParaRPr>
          </a:p>
          <a:p>
            <a:pPr marL="342900" indent="-342900" defTabSz="914400" fontAlgn="base">
              <a:spcBef>
                <a:spcPts val="600"/>
              </a:spcBef>
              <a:spcAft>
                <a:spcPct val="0"/>
              </a:spcAft>
              <a:buFont typeface="Arial" charset="0"/>
              <a:buNone/>
            </a:pPr>
            <a:r>
              <a:rPr lang="zh-TW" altLang="en-US" sz="2800" b="1" dirty="0">
                <a:solidFill>
                  <a:srgbClr val="0000CC"/>
                </a:solidFill>
                <a:latin typeface="微軟正黑體" panose="020B0604030504040204" pitchFamily="34" charset="-120"/>
                <a:ea typeface="微軟正黑體" panose="020B0604030504040204" pitchFamily="34" charset="-120"/>
              </a:rPr>
              <a:t>不論個人組</a:t>
            </a:r>
            <a:r>
              <a:rPr lang="en-US" altLang="zh-TW" sz="2800" b="1" dirty="0">
                <a:solidFill>
                  <a:srgbClr val="0000CC"/>
                </a:solidFill>
                <a:latin typeface="微軟正黑體" panose="020B0604030504040204" pitchFamily="34" charset="-120"/>
                <a:ea typeface="微軟正黑體" panose="020B0604030504040204" pitchFamily="34" charset="-120"/>
              </a:rPr>
              <a:t>(</a:t>
            </a:r>
            <a:r>
              <a:rPr lang="zh-TW" altLang="en-US" sz="2800" b="1" dirty="0">
                <a:solidFill>
                  <a:srgbClr val="0000CC"/>
                </a:solidFill>
                <a:latin typeface="微軟正黑體" panose="020B0604030504040204" pitchFamily="34" charset="-120"/>
                <a:ea typeface="微軟正黑體" panose="020B0604030504040204" pitchFamily="34" charset="-120"/>
              </a:rPr>
              <a:t>男子組、女子組</a:t>
            </a:r>
            <a:r>
              <a:rPr lang="en-US" altLang="zh-TW" sz="2800" b="1" dirty="0">
                <a:solidFill>
                  <a:srgbClr val="0000CC"/>
                </a:solidFill>
                <a:latin typeface="微軟正黑體" panose="020B0604030504040204" pitchFamily="34" charset="-120"/>
                <a:ea typeface="微軟正黑體" panose="020B0604030504040204" pitchFamily="34" charset="-120"/>
              </a:rPr>
              <a:t>)</a:t>
            </a:r>
            <a:r>
              <a:rPr lang="zh-TW" altLang="en-US" sz="2800" b="1" dirty="0">
                <a:solidFill>
                  <a:srgbClr val="0000CC"/>
                </a:solidFill>
                <a:latin typeface="微軟正黑體" panose="020B0604030504040204" pitchFamily="34" charset="-120"/>
                <a:ea typeface="微軟正黑體" panose="020B0604030504040204" pitchFamily="34" charset="-120"/>
              </a:rPr>
              <a:t>與雙人組都必須</a:t>
            </a:r>
            <a:r>
              <a:rPr lang="zh-TW" altLang="en-US" sz="2800" b="1" dirty="0" smtClean="0">
                <a:solidFill>
                  <a:srgbClr val="0000CC"/>
                </a:solidFill>
                <a:latin typeface="微軟正黑體" panose="020B0604030504040204" pitchFamily="34" charset="-120"/>
                <a:ea typeface="微軟正黑體" panose="020B0604030504040204" pitchFamily="34" charset="-120"/>
              </a:rPr>
              <a:t>尋求</a:t>
            </a:r>
            <a:endParaRPr lang="en-US" altLang="zh-TW" sz="2800" b="1" dirty="0" smtClean="0">
              <a:solidFill>
                <a:srgbClr val="0000CC"/>
              </a:solidFill>
              <a:latin typeface="微軟正黑體" panose="020B0604030504040204" pitchFamily="34" charset="-120"/>
              <a:ea typeface="微軟正黑體" panose="020B0604030504040204" pitchFamily="34" charset="-120"/>
            </a:endParaRPr>
          </a:p>
          <a:p>
            <a:pPr marL="342900" indent="-342900" defTabSz="914400" fontAlgn="base">
              <a:spcBef>
                <a:spcPts val="600"/>
              </a:spcBef>
              <a:spcAft>
                <a:spcPct val="0"/>
              </a:spcAft>
              <a:buFont typeface="Arial" charset="0"/>
              <a:buNone/>
            </a:pPr>
            <a:r>
              <a:rPr lang="zh-TW" altLang="en-US" sz="2800" b="1" dirty="0" smtClean="0">
                <a:solidFill>
                  <a:srgbClr val="0000CC"/>
                </a:solidFill>
                <a:latin typeface="微軟正黑體" panose="020B0604030504040204" pitchFamily="34" charset="-120"/>
                <a:ea typeface="微軟正黑體" panose="020B0604030504040204" pitchFamily="34" charset="-120"/>
              </a:rPr>
              <a:t>一</a:t>
            </a:r>
            <a:r>
              <a:rPr lang="zh-TW" altLang="en-US" sz="2800" b="1" dirty="0">
                <a:solidFill>
                  <a:srgbClr val="0000CC"/>
                </a:solidFill>
                <a:latin typeface="微軟正黑體" panose="020B0604030504040204" pitchFamily="34" charset="-120"/>
                <a:ea typeface="微軟正黑體" panose="020B0604030504040204" pitchFamily="34" charset="-120"/>
              </a:rPr>
              <a:t>位全新生活™教練</a:t>
            </a:r>
            <a:r>
              <a:rPr lang="zh-TW" altLang="en-US" sz="2800" b="1" dirty="0" smtClean="0">
                <a:solidFill>
                  <a:srgbClr val="0000CC"/>
                </a:solidFill>
                <a:latin typeface="微軟正黑體" panose="020B0604030504040204" pitchFamily="34" charset="-120"/>
                <a:ea typeface="微軟正黑體" panose="020B0604030504040204" pitchFamily="34" charset="-120"/>
              </a:rPr>
              <a:t>或</a:t>
            </a:r>
            <a:r>
              <a:rPr lang="zh-TW" altLang="en-US" sz="2800" b="1" dirty="0">
                <a:solidFill>
                  <a:srgbClr val="0000CC"/>
                </a:solidFill>
                <a:latin typeface="微軟正黑體" panose="020B0604030504040204" pitchFamily="34" charset="-120"/>
                <a:ea typeface="微軟正黑體" panose="020B0604030504040204" pitchFamily="34" charset="-120"/>
              </a:rPr>
              <a:t>是</a:t>
            </a:r>
            <a:r>
              <a:rPr lang="zh-TW" altLang="en-US" sz="2800" b="1" dirty="0" smtClean="0">
                <a:solidFill>
                  <a:srgbClr val="0000CC"/>
                </a:solidFill>
                <a:latin typeface="微軟正黑體" panose="020B0604030504040204" pitchFamily="34" charset="-120"/>
                <a:ea typeface="微軟正黑體" panose="020B0604030504040204" pitchFamily="34" charset="-120"/>
              </a:rPr>
              <a:t>全新</a:t>
            </a:r>
            <a:r>
              <a:rPr lang="zh-TW" altLang="en-US" sz="2800" b="1" dirty="0">
                <a:solidFill>
                  <a:srgbClr val="0000CC"/>
                </a:solidFill>
                <a:latin typeface="微軟正黑體" panose="020B0604030504040204" pitchFamily="34" charset="-120"/>
                <a:ea typeface="微軟正黑體" panose="020B0604030504040204" pitchFamily="34" charset="-120"/>
              </a:rPr>
              <a:t>生活™授證教練</a:t>
            </a:r>
            <a:r>
              <a:rPr lang="zh-TW" altLang="en-US" sz="2800" b="1" dirty="0" smtClean="0">
                <a:solidFill>
                  <a:srgbClr val="0000CC"/>
                </a:solidFill>
                <a:latin typeface="微軟正黑體" panose="020B0604030504040204" pitchFamily="34" charset="-120"/>
                <a:ea typeface="微軟正黑體" panose="020B0604030504040204" pitchFamily="34" charset="-120"/>
              </a:rPr>
              <a:t>作為</a:t>
            </a:r>
            <a:endParaRPr lang="en-US" altLang="zh-TW" sz="2800" b="1" dirty="0" smtClean="0">
              <a:solidFill>
                <a:srgbClr val="0000CC"/>
              </a:solidFill>
              <a:latin typeface="微軟正黑體" panose="020B0604030504040204" pitchFamily="34" charset="-120"/>
              <a:ea typeface="微軟正黑體" panose="020B0604030504040204" pitchFamily="34" charset="-120"/>
            </a:endParaRPr>
          </a:p>
          <a:p>
            <a:pPr marL="342900" indent="-342900" defTabSz="914400" fontAlgn="base">
              <a:spcBef>
                <a:spcPts val="600"/>
              </a:spcBef>
              <a:spcAft>
                <a:spcPct val="0"/>
              </a:spcAft>
              <a:buFont typeface="Arial" charset="0"/>
              <a:buNone/>
            </a:pPr>
            <a:r>
              <a:rPr lang="en-US" altLang="zh-TW" sz="2800" b="1" dirty="0" smtClean="0">
                <a:solidFill>
                  <a:srgbClr val="0000CC"/>
                </a:solidFill>
                <a:latin typeface="微軟正黑體" panose="020B0604030504040204" pitchFamily="34" charset="-120"/>
                <a:ea typeface="微軟正黑體" panose="020B0604030504040204" pitchFamily="34" charset="-120"/>
              </a:rPr>
              <a:t>12</a:t>
            </a:r>
            <a:r>
              <a:rPr lang="zh-TW" altLang="en-US" sz="2800" b="1" dirty="0">
                <a:solidFill>
                  <a:srgbClr val="0000CC"/>
                </a:solidFill>
                <a:latin typeface="微軟正黑體" panose="020B0604030504040204" pitchFamily="34" charset="-120"/>
                <a:ea typeface="微軟正黑體" panose="020B0604030504040204" pitchFamily="34" charset="-120"/>
              </a:rPr>
              <a:t>週挑戰比賽的指導教練。</a:t>
            </a:r>
          </a:p>
          <a:p>
            <a:pPr marL="342900" indent="-342900" defTabSz="914400" fontAlgn="base">
              <a:spcBef>
                <a:spcPts val="600"/>
              </a:spcBef>
              <a:spcAft>
                <a:spcPct val="0"/>
              </a:spcAft>
              <a:buFont typeface="Arial" charset="0"/>
              <a:buNone/>
            </a:pPr>
            <a:endParaRPr lang="en-US" altLang="zh-TW" sz="3000" b="1" dirty="0">
              <a:solidFill>
                <a:srgbClr val="0000CC"/>
              </a:solidFill>
              <a:latin typeface="微軟正黑體" panose="020B0604030504040204" pitchFamily="34" charset="-120"/>
              <a:ea typeface="微軟正黑體" panose="020B0604030504040204" pitchFamily="34" charset="-120"/>
            </a:endParaRPr>
          </a:p>
        </p:txBody>
      </p:sp>
      <p:pic>
        <p:nvPicPr>
          <p:cNvPr id="14" name="圖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3294" y="4400551"/>
            <a:ext cx="1320706" cy="742950"/>
          </a:xfrm>
          <a:prstGeom prst="rect">
            <a:avLst/>
          </a:prstGeom>
        </p:spPr>
      </p:pic>
    </p:spTree>
    <p:extLst>
      <p:ext uri="{BB962C8B-B14F-4D97-AF65-F5344CB8AC3E}">
        <p14:creationId xmlns:p14="http://schemas.microsoft.com/office/powerpoint/2010/main" val="18713034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050"/>
            <a:ext cx="9144000" cy="990600"/>
          </a:xfrm>
          <a:prstGeom prst="rect">
            <a:avLst/>
          </a:prstGeom>
          <a:solidFill>
            <a:srgbClr val="0099CC">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zh-TW" altLang="en-US" sz="4400" dirty="0">
              <a:solidFill>
                <a:prstClr val="white"/>
              </a:solidFill>
              <a:latin typeface="微軟正黑體"/>
              <a:ea typeface="微軟正黑體"/>
              <a:cs typeface="微軟正黑體"/>
            </a:endParaRPr>
          </a:p>
        </p:txBody>
      </p:sp>
      <p:sp>
        <p:nvSpPr>
          <p:cNvPr id="6" name="Title 4"/>
          <p:cNvSpPr txBox="1">
            <a:spLocks/>
          </p:cNvSpPr>
          <p:nvPr/>
        </p:nvSpPr>
        <p:spPr>
          <a:xfrm>
            <a:off x="457200" y="205979"/>
            <a:ext cx="8229600" cy="857250"/>
          </a:xfrm>
          <a:prstGeom prst="rect">
            <a:avLst/>
          </a:prstGeom>
        </p:spPr>
        <p:txBody>
          <a:bodyPr lIns="91426" tIns="45713" rIns="91426" bIns="45713">
            <a:normAutofit fontScale="97500"/>
          </a:bodyPr>
          <a:lstStyle>
            <a:lvl1pPr algn="ctr" defTabSz="914400" rtl="0" eaLnBrk="1" latinLnBrk="0" hangingPunct="1">
              <a:spcBef>
                <a:spcPct val="0"/>
              </a:spcBef>
              <a:buNone/>
              <a:defRPr sz="4400" kern="1200">
                <a:solidFill>
                  <a:schemeClr val="tx1"/>
                </a:solidFill>
                <a:latin typeface="Century Gothic" panose="020B0502020202020204" pitchFamily="34" charset="0"/>
                <a:ea typeface="+mj-ea"/>
                <a:cs typeface="+mj-cs"/>
              </a:defRPr>
            </a:lvl1pPr>
          </a:lstStyle>
          <a:p>
            <a:endParaRPr lang="en-US" baseline="30000" dirty="0">
              <a:solidFill>
                <a:prstClr val="white"/>
              </a:solidFill>
              <a:effectLst>
                <a:outerShdw blurRad="38100" dist="38100" dir="2700000" algn="tl">
                  <a:srgbClr val="000000">
                    <a:alpha val="43137"/>
                  </a:srgbClr>
                </a:outerShdw>
              </a:effectLst>
            </a:endParaRPr>
          </a:p>
        </p:txBody>
      </p:sp>
      <p:sp>
        <p:nvSpPr>
          <p:cNvPr id="10" name="Content Placeholder 2"/>
          <p:cNvSpPr txBox="1">
            <a:spLocks/>
          </p:cNvSpPr>
          <p:nvPr/>
        </p:nvSpPr>
        <p:spPr>
          <a:xfrm>
            <a:off x="457200" y="1409700"/>
            <a:ext cx="4343400" cy="29146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zh-TW" altLang="en-US" sz="2800" dirty="0">
              <a:solidFill>
                <a:prstClr val="black">
                  <a:lumMod val="65000"/>
                  <a:lumOff val="35000"/>
                </a:prstClr>
              </a:solidFill>
              <a:latin typeface="微軟正黑體"/>
              <a:ea typeface="微軟正黑體"/>
              <a:cs typeface="微軟正黑體"/>
            </a:endParaRPr>
          </a:p>
        </p:txBody>
      </p:sp>
      <p:sp>
        <p:nvSpPr>
          <p:cNvPr id="8" name="Content Placeholder 3"/>
          <p:cNvSpPr txBox="1">
            <a:spLocks/>
          </p:cNvSpPr>
          <p:nvPr/>
        </p:nvSpPr>
        <p:spPr>
          <a:xfrm>
            <a:off x="457200" y="1581150"/>
            <a:ext cx="8229600" cy="291465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solidFill>
                <a:prstClr val="black"/>
              </a:solidFill>
              <a:latin typeface="微軟正黑體"/>
              <a:ea typeface="微軟正黑體"/>
              <a:cs typeface="微軟正黑體"/>
            </a:endParaRPr>
          </a:p>
        </p:txBody>
      </p:sp>
      <p:sp>
        <p:nvSpPr>
          <p:cNvPr id="7" name="矩形 6"/>
          <p:cNvSpPr/>
          <p:nvPr/>
        </p:nvSpPr>
        <p:spPr>
          <a:xfrm>
            <a:off x="838204" y="133350"/>
            <a:ext cx="2016125" cy="762000"/>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altLang="zh-TW" sz="6600" dirty="0" smtClean="0">
                <a:solidFill>
                  <a:prstClr val="white"/>
                </a:solidFill>
                <a:latin typeface="Calibri"/>
                <a:ea typeface="標楷體" panose="03000509000000000000" pitchFamily="65" charset="-120"/>
              </a:rPr>
              <a:t>2018</a:t>
            </a:r>
            <a:endParaRPr lang="zh-TW" altLang="en-US" sz="6600" dirty="0">
              <a:solidFill>
                <a:prstClr val="white"/>
              </a:solidFill>
              <a:latin typeface="Calibri"/>
              <a:ea typeface="標楷體" panose="03000509000000000000" pitchFamily="65" charset="-120"/>
            </a:endParaRPr>
          </a:p>
        </p:txBody>
      </p:sp>
      <p:sp>
        <p:nvSpPr>
          <p:cNvPr id="9" name="文字方塊 8"/>
          <p:cNvSpPr txBox="1"/>
          <p:nvPr/>
        </p:nvSpPr>
        <p:spPr>
          <a:xfrm>
            <a:off x="3124204" y="-18402"/>
            <a:ext cx="5915811" cy="1077218"/>
          </a:xfrm>
          <a:prstGeom prst="rect">
            <a:avLst/>
          </a:prstGeom>
          <a:noFill/>
        </p:spPr>
        <p:txBody>
          <a:bodyPr wrap="square" rtlCol="0">
            <a:spAutoFit/>
          </a:bodyPr>
          <a:lstStyle/>
          <a:p>
            <a:pPr defTabSz="914400" fontAlgn="base">
              <a:spcBef>
                <a:spcPct val="0"/>
              </a:spcBef>
              <a:spcAft>
                <a:spcPct val="0"/>
              </a:spcAft>
            </a:pPr>
            <a:r>
              <a:rPr kumimoji="1" lang="zh-CN" altLang="zh-TW" sz="3200" b="1" dirty="0" smtClean="0">
                <a:solidFill>
                  <a:srgbClr val="FFFFFF">
                    <a:lumMod val="95000"/>
                  </a:srgbClr>
                </a:solidFill>
                <a:latin typeface="微軟正黑體" panose="020B0604030504040204" pitchFamily="34" charset="-120"/>
                <a:ea typeface="微軟正黑體" panose="020B0604030504040204" pitchFamily="34" charset="-120"/>
              </a:rPr>
              <a:t>全新</a:t>
            </a:r>
            <a:r>
              <a:rPr kumimoji="1" lang="zh-CN" altLang="zh-TW" sz="3200" b="1" dirty="0">
                <a:solidFill>
                  <a:srgbClr val="FFFFFF">
                    <a:lumMod val="95000"/>
                  </a:srgbClr>
                </a:solidFill>
                <a:latin typeface="微軟正黑體" panose="020B0604030504040204" pitchFamily="34" charset="-120"/>
                <a:ea typeface="微軟正黑體" panose="020B0604030504040204" pitchFamily="34" charset="-120"/>
              </a:rPr>
              <a:t>生活</a:t>
            </a:r>
            <a:r>
              <a:rPr kumimoji="1" lang="en-US" altLang="zh-TW" sz="3200" b="1" dirty="0" smtClean="0">
                <a:solidFill>
                  <a:srgbClr val="FFFFFF">
                    <a:lumMod val="95000"/>
                  </a:srgbClr>
                </a:solidFill>
                <a:latin typeface="微軟正黑體" panose="020B0604030504040204" pitchFamily="34" charset="-120"/>
                <a:ea typeface="微軟正黑體" panose="020B0604030504040204" pitchFamily="34" charset="-120"/>
              </a:rPr>
              <a:t>™</a:t>
            </a:r>
          </a:p>
          <a:p>
            <a:pPr defTabSz="914400" fontAlgn="base">
              <a:spcBef>
                <a:spcPct val="0"/>
              </a:spcBef>
              <a:spcAft>
                <a:spcPct val="0"/>
              </a:spcAft>
            </a:pP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打</a:t>
            </a:r>
            <a:r>
              <a:rPr kumimoji="1" lang="en-US" altLang="zh-CN" sz="3200"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造</a:t>
            </a:r>
            <a:r>
              <a:rPr kumimoji="1" lang="en-US" altLang="zh-CN" sz="3200"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健</a:t>
            </a:r>
            <a:r>
              <a:rPr kumimoji="1" lang="en-US" altLang="zh-CN" sz="3200"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康</a:t>
            </a:r>
            <a:r>
              <a:rPr kumimoji="1" lang="en-US" altLang="zh-CN" sz="3200"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窈</a:t>
            </a:r>
            <a:r>
              <a:rPr kumimoji="1" lang="en-US" altLang="zh-CN" sz="3200"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窕</a:t>
            </a:r>
            <a:r>
              <a:rPr kumimoji="1" lang="en-US" altLang="zh-CN" sz="3200"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挑</a:t>
            </a:r>
            <a:r>
              <a:rPr kumimoji="1" lang="en-US" altLang="zh-CN" sz="3200"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戰</a:t>
            </a:r>
            <a:r>
              <a:rPr kumimoji="1" lang="en-US" altLang="zh-CN" sz="3200"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dirty="0" smtClean="0">
                <a:solidFill>
                  <a:srgbClr val="FFFFFF">
                    <a:lumMod val="95000"/>
                  </a:srgbClr>
                </a:solidFill>
                <a:latin typeface="微軟正黑體" panose="020B0604030504040204" pitchFamily="34" charset="-120"/>
                <a:ea typeface="微軟正黑體" panose="020B0604030504040204" pitchFamily="34" charset="-120"/>
              </a:rPr>
              <a:t>賽</a:t>
            </a:r>
            <a:endParaRPr kumimoji="1" lang="zh-TW" altLang="en-US" sz="3200" dirty="0">
              <a:solidFill>
                <a:srgbClr val="FFFFFF">
                  <a:lumMod val="95000"/>
                </a:srgbClr>
              </a:solidFill>
              <a:latin typeface="微軟正黑體" panose="020B0604030504040204" pitchFamily="34" charset="-120"/>
              <a:ea typeface="微軟正黑體" panose="020B0604030504040204" pitchFamily="34" charset="-120"/>
            </a:endParaRPr>
          </a:p>
        </p:txBody>
      </p:sp>
      <p:pic>
        <p:nvPicPr>
          <p:cNvPr id="11" name="內容版面配置區 3"/>
          <p:cNvPicPr>
            <a:picLocks noChangeAspect="1"/>
          </p:cNvPicPr>
          <p:nvPr/>
        </p:nvPicPr>
        <p:blipFill>
          <a:blip r:embed="rId2"/>
          <a:srcRect/>
          <a:stretch>
            <a:fillRect/>
          </a:stretch>
        </p:blipFill>
        <p:spPr bwMode="auto">
          <a:xfrm>
            <a:off x="7772400" y="4457700"/>
            <a:ext cx="1295400" cy="570310"/>
          </a:xfrm>
          <a:prstGeom prst="rect">
            <a:avLst/>
          </a:prstGeom>
          <a:noFill/>
          <a:ln w="9525">
            <a:noFill/>
            <a:miter lim="800000"/>
            <a:headEnd/>
            <a:tailEnd/>
          </a:ln>
        </p:spPr>
      </p:pic>
      <p:sp>
        <p:nvSpPr>
          <p:cNvPr id="12" name="Content Placeholder 2"/>
          <p:cNvSpPr txBox="1">
            <a:spLocks/>
          </p:cNvSpPr>
          <p:nvPr/>
        </p:nvSpPr>
        <p:spPr bwMode="auto">
          <a:xfrm>
            <a:off x="125425" y="1082278"/>
            <a:ext cx="8893175" cy="3394472"/>
          </a:xfrm>
          <a:prstGeom prst="rect">
            <a:avLst/>
          </a:prstGeom>
          <a:noFill/>
          <a:ln w="9525">
            <a:noFill/>
            <a:miter lim="800000"/>
            <a:headEnd/>
            <a:tailEnd/>
          </a:ln>
        </p:spPr>
        <p:txBody>
          <a:bodyPr/>
          <a:lstStyle/>
          <a:p>
            <a:pPr marL="342900" indent="-342900" defTabSz="914400" fontAlgn="base">
              <a:spcBef>
                <a:spcPts val="600"/>
              </a:spcBef>
              <a:spcAft>
                <a:spcPct val="0"/>
              </a:spcAft>
              <a:buFont typeface="Arial" charset="0"/>
              <a:buNone/>
            </a:pPr>
            <a:r>
              <a:rPr lang="zh-TW" altLang="en-US" sz="4000" b="1" dirty="0">
                <a:solidFill>
                  <a:srgbClr val="1F2465"/>
                </a:solidFill>
                <a:latin typeface="微軟正黑體" panose="020B0604030504040204" pitchFamily="34" charset="-120"/>
                <a:ea typeface="微軟正黑體" panose="020B0604030504040204" pitchFamily="34" charset="-120"/>
              </a:rPr>
              <a:t>報名期間</a:t>
            </a:r>
            <a:r>
              <a:rPr lang="en-US" altLang="zh-TW" sz="4000" b="1" dirty="0">
                <a:solidFill>
                  <a:srgbClr val="1F2465"/>
                </a:solidFill>
                <a:latin typeface="微軟正黑體" panose="020B0604030504040204" pitchFamily="34" charset="-120"/>
                <a:ea typeface="微軟正黑體" panose="020B0604030504040204" pitchFamily="34" charset="-120"/>
              </a:rPr>
              <a:t>:</a:t>
            </a:r>
          </a:p>
          <a:p>
            <a:pPr marL="342900" indent="-342900" defTabSz="914400" fontAlgn="base">
              <a:spcBef>
                <a:spcPts val="600"/>
              </a:spcBef>
              <a:spcAft>
                <a:spcPct val="0"/>
              </a:spcAft>
            </a:pPr>
            <a:r>
              <a:rPr lang="en-US" altLang="zh-TW" sz="3600" b="1" dirty="0" smtClean="0">
                <a:solidFill>
                  <a:srgbClr val="C00000"/>
                </a:solidFill>
                <a:latin typeface="微軟正黑體" panose="020B0604030504040204" pitchFamily="34" charset="-120"/>
                <a:ea typeface="微軟正黑體" panose="020B0604030504040204" pitchFamily="34" charset="-120"/>
              </a:rPr>
              <a:t>2018</a:t>
            </a:r>
            <a:r>
              <a:rPr lang="en-US" altLang="zh-TW" sz="3600" b="1" dirty="0">
                <a:solidFill>
                  <a:srgbClr val="C00000"/>
                </a:solidFill>
                <a:latin typeface="微軟正黑體" panose="020B0604030504040204" pitchFamily="34" charset="-120"/>
                <a:ea typeface="微軟正黑體" panose="020B0604030504040204" pitchFamily="34" charset="-120"/>
              </a:rPr>
              <a:t>/</a:t>
            </a:r>
            <a:r>
              <a:rPr lang="en-US" altLang="zh-TW" sz="3600" b="1" dirty="0" smtClean="0">
                <a:solidFill>
                  <a:srgbClr val="C00000"/>
                </a:solidFill>
                <a:latin typeface="微軟正黑體" panose="020B0604030504040204" pitchFamily="34" charset="-120"/>
                <a:ea typeface="微軟正黑體" panose="020B0604030504040204" pitchFamily="34" charset="-120"/>
              </a:rPr>
              <a:t>4</a:t>
            </a:r>
            <a:r>
              <a:rPr lang="en-US" altLang="zh-TW" sz="3600" b="1" dirty="0">
                <a:solidFill>
                  <a:srgbClr val="C00000"/>
                </a:solidFill>
                <a:latin typeface="微軟正黑體" panose="020B0604030504040204" pitchFamily="34" charset="-120"/>
                <a:ea typeface="微軟正黑體" panose="020B0604030504040204" pitchFamily="34" charset="-120"/>
              </a:rPr>
              <a:t>/</a:t>
            </a:r>
            <a:r>
              <a:rPr lang="en-US" altLang="zh-TW" sz="3600" b="1" dirty="0" smtClean="0">
                <a:solidFill>
                  <a:srgbClr val="C00000"/>
                </a:solidFill>
                <a:latin typeface="微軟正黑體" panose="020B0604030504040204" pitchFamily="34" charset="-120"/>
                <a:ea typeface="微軟正黑體" panose="020B0604030504040204" pitchFamily="34" charset="-120"/>
              </a:rPr>
              <a:t>13~2018</a:t>
            </a:r>
            <a:r>
              <a:rPr lang="en-US" altLang="zh-TW" sz="3600" b="1" dirty="0">
                <a:solidFill>
                  <a:srgbClr val="C00000"/>
                </a:solidFill>
                <a:latin typeface="微軟正黑體" panose="020B0604030504040204" pitchFamily="34" charset="-120"/>
                <a:ea typeface="微軟正黑體" panose="020B0604030504040204" pitchFamily="34" charset="-120"/>
              </a:rPr>
              <a:t>/</a:t>
            </a:r>
            <a:r>
              <a:rPr lang="en-US" altLang="zh-TW" sz="3600" b="1" dirty="0" smtClean="0">
                <a:solidFill>
                  <a:srgbClr val="C00000"/>
                </a:solidFill>
                <a:latin typeface="微軟正黑體" panose="020B0604030504040204" pitchFamily="34" charset="-120"/>
                <a:ea typeface="微軟正黑體" panose="020B0604030504040204" pitchFamily="34" charset="-120"/>
              </a:rPr>
              <a:t>5</a:t>
            </a:r>
            <a:r>
              <a:rPr lang="en-US" altLang="zh-TW" sz="3600" b="1" dirty="0">
                <a:solidFill>
                  <a:srgbClr val="C00000"/>
                </a:solidFill>
                <a:latin typeface="微軟正黑體" panose="020B0604030504040204" pitchFamily="34" charset="-120"/>
                <a:ea typeface="微軟正黑體" panose="020B0604030504040204" pitchFamily="34" charset="-120"/>
              </a:rPr>
              <a:t>/</a:t>
            </a:r>
            <a:r>
              <a:rPr lang="en-US" altLang="zh-TW" sz="3600" b="1" dirty="0" smtClean="0">
                <a:solidFill>
                  <a:srgbClr val="C00000"/>
                </a:solidFill>
                <a:latin typeface="微軟正黑體" panose="020B0604030504040204" pitchFamily="34" charset="-120"/>
                <a:ea typeface="微軟正黑體" panose="020B0604030504040204" pitchFamily="34" charset="-120"/>
              </a:rPr>
              <a:t>8</a:t>
            </a:r>
            <a:r>
              <a:rPr lang="en-US" altLang="zh-TW" sz="2800" b="1" dirty="0" smtClean="0">
                <a:solidFill>
                  <a:srgbClr val="C00000"/>
                </a:solidFill>
                <a:latin typeface="微軟正黑體" panose="020B0604030504040204" pitchFamily="34" charset="-120"/>
                <a:ea typeface="微軟正黑體" panose="020B0604030504040204" pitchFamily="34" charset="-120"/>
              </a:rPr>
              <a:t>(</a:t>
            </a:r>
            <a:r>
              <a:rPr lang="zh-TW" altLang="en-US" sz="2800" b="1" dirty="0" smtClean="0">
                <a:solidFill>
                  <a:srgbClr val="C00000"/>
                </a:solidFill>
                <a:latin typeface="微軟正黑體" panose="020B0604030504040204" pitchFamily="34" charset="-120"/>
                <a:ea typeface="微軟正黑體" panose="020B0604030504040204" pitchFamily="34" charset="-120"/>
              </a:rPr>
              <a:t>採二階段報名：</a:t>
            </a:r>
            <a:r>
              <a:rPr lang="zh-TW" altLang="en-US" sz="2800" b="1" dirty="0">
                <a:solidFill>
                  <a:srgbClr val="C00000"/>
                </a:solidFill>
                <a:latin typeface="微軟正黑體" panose="020B0604030504040204" pitchFamily="34" charset="-120"/>
                <a:ea typeface="微軟正黑體" panose="020B0604030504040204" pitchFamily="34" charset="-120"/>
              </a:rPr>
              <a:t>線上登記報名</a:t>
            </a:r>
            <a:r>
              <a:rPr lang="en-US" altLang="zh-TW" sz="2800" b="1" dirty="0">
                <a:solidFill>
                  <a:srgbClr val="C00000"/>
                </a:solidFill>
                <a:latin typeface="微軟正黑體" panose="020B0604030504040204" pitchFamily="34" charset="-120"/>
                <a:ea typeface="微軟正黑體" panose="020B0604030504040204" pitchFamily="34" charset="-120"/>
              </a:rPr>
              <a:t>+</a:t>
            </a:r>
            <a:r>
              <a:rPr lang="zh-TW" altLang="en-US" sz="2800" b="1" dirty="0" smtClean="0">
                <a:solidFill>
                  <a:srgbClr val="C00000"/>
                </a:solidFill>
                <a:latin typeface="微軟正黑體" panose="020B0604030504040204" pitchFamily="34" charset="-120"/>
                <a:ea typeface="微軟正黑體" panose="020B0604030504040204" pitchFamily="34" charset="-120"/>
              </a:rPr>
              <a:t>紙本報名表</a:t>
            </a:r>
            <a:r>
              <a:rPr lang="en-US" altLang="zh-TW" sz="2800" b="1" dirty="0">
                <a:solidFill>
                  <a:srgbClr val="C00000"/>
                </a:solidFill>
                <a:latin typeface="微軟正黑體" panose="020B0604030504040204" pitchFamily="34" charset="-120"/>
                <a:ea typeface="微軟正黑體" panose="020B0604030504040204" pitchFamily="34" charset="-120"/>
              </a:rPr>
              <a:t>[5</a:t>
            </a:r>
            <a:r>
              <a:rPr lang="zh-TW" altLang="en-US" sz="2800" b="1" dirty="0">
                <a:solidFill>
                  <a:srgbClr val="C00000"/>
                </a:solidFill>
                <a:latin typeface="微軟正黑體" panose="020B0604030504040204" pitchFamily="34" charset="-120"/>
                <a:ea typeface="微軟正黑體" panose="020B0604030504040204" pitchFamily="34" charset="-120"/>
              </a:rPr>
              <a:t>月</a:t>
            </a:r>
            <a:r>
              <a:rPr lang="en-US" altLang="zh-TW" sz="2800" b="1" dirty="0" smtClean="0">
                <a:solidFill>
                  <a:srgbClr val="C00000"/>
                </a:solidFill>
                <a:latin typeface="微軟正黑體" panose="020B0604030504040204" pitchFamily="34" charset="-120"/>
                <a:ea typeface="微軟正黑體" panose="020B0604030504040204" pitchFamily="34" charset="-120"/>
              </a:rPr>
              <a:t>8</a:t>
            </a:r>
            <a:r>
              <a:rPr lang="zh-TW" altLang="en-US" sz="2800" b="1" dirty="0" smtClean="0">
                <a:solidFill>
                  <a:srgbClr val="C00000"/>
                </a:solidFill>
                <a:latin typeface="微軟正黑體" panose="020B0604030504040204" pitchFamily="34" charset="-120"/>
                <a:ea typeface="微軟正黑體" panose="020B0604030504040204" pitchFamily="34" charset="-120"/>
              </a:rPr>
              <a:t>日</a:t>
            </a:r>
            <a:r>
              <a:rPr lang="zh-CN" altLang="zh-TW" sz="2800" b="1" dirty="0" smtClean="0">
                <a:solidFill>
                  <a:srgbClr val="C00000"/>
                </a:solidFill>
                <a:latin typeface="微軟正黑體" panose="020B0604030504040204" pitchFamily="34" charset="-120"/>
                <a:ea typeface="微軟正黑體" panose="020B0604030504040204" pitchFamily="34" charset="-120"/>
              </a:rPr>
              <a:t>郵戳為憑</a:t>
            </a:r>
            <a:r>
              <a:rPr lang="en-US" altLang="zh-TW" sz="2800" b="1" dirty="0">
                <a:solidFill>
                  <a:srgbClr val="C00000"/>
                </a:solidFill>
                <a:latin typeface="微軟正黑體" panose="020B0604030504040204" pitchFamily="34" charset="-120"/>
                <a:ea typeface="微軟正黑體" panose="020B0604030504040204" pitchFamily="34" charset="-120"/>
              </a:rPr>
              <a:t>]</a:t>
            </a:r>
            <a:r>
              <a:rPr lang="en-US" altLang="zh-TW" sz="2800" b="1" dirty="0" smtClean="0">
                <a:solidFill>
                  <a:srgbClr val="C00000"/>
                </a:solidFill>
                <a:latin typeface="微軟正黑體" panose="020B0604030504040204" pitchFamily="34" charset="-120"/>
                <a:ea typeface="微軟正黑體" panose="020B0604030504040204" pitchFamily="34" charset="-120"/>
              </a:rPr>
              <a:t>)</a:t>
            </a:r>
          </a:p>
          <a:p>
            <a:pPr marL="342900" indent="-342900" defTabSz="914400" fontAlgn="base">
              <a:spcBef>
                <a:spcPts val="600"/>
              </a:spcBef>
              <a:spcAft>
                <a:spcPct val="0"/>
              </a:spcAft>
            </a:pPr>
            <a:endParaRPr lang="en-US" altLang="zh-TW" sz="1200" b="1" dirty="0">
              <a:solidFill>
                <a:srgbClr val="C00000"/>
              </a:solidFill>
              <a:latin typeface="微軟正黑體" panose="020B0604030504040204" pitchFamily="34" charset="-120"/>
              <a:ea typeface="微軟正黑體" panose="020B0604030504040204" pitchFamily="34" charset="-120"/>
            </a:endParaRPr>
          </a:p>
          <a:p>
            <a:pPr marL="342900" indent="-342900" defTabSz="914400" fontAlgn="base">
              <a:spcBef>
                <a:spcPts val="600"/>
              </a:spcBef>
              <a:spcAft>
                <a:spcPct val="0"/>
              </a:spcAft>
              <a:buFont typeface="Arial" charset="0"/>
              <a:buNone/>
            </a:pPr>
            <a:r>
              <a:rPr lang="zh-TW" altLang="en-US" sz="4000" b="1" dirty="0">
                <a:solidFill>
                  <a:srgbClr val="1F2465"/>
                </a:solidFill>
                <a:latin typeface="微軟正黑體" panose="020B0604030504040204" pitchFamily="34" charset="-120"/>
                <a:ea typeface="微軟正黑體" panose="020B0604030504040204" pitchFamily="34" charset="-120"/>
              </a:rPr>
              <a:t>挑戰期間</a:t>
            </a:r>
            <a:r>
              <a:rPr lang="en-US" altLang="zh-TW" sz="4000" b="1" dirty="0">
                <a:solidFill>
                  <a:srgbClr val="1F2465"/>
                </a:solidFill>
                <a:latin typeface="微軟正黑體" panose="020B0604030504040204" pitchFamily="34" charset="-120"/>
                <a:ea typeface="微軟正黑體" panose="020B0604030504040204" pitchFamily="34" charset="-120"/>
              </a:rPr>
              <a:t>:</a:t>
            </a:r>
          </a:p>
          <a:p>
            <a:pPr marL="342900" indent="-342900" defTabSz="914400" fontAlgn="base">
              <a:spcBef>
                <a:spcPts val="600"/>
              </a:spcBef>
              <a:spcAft>
                <a:spcPct val="0"/>
              </a:spcAft>
              <a:buFont typeface="Arial" charset="0"/>
              <a:buNone/>
            </a:pPr>
            <a:r>
              <a:rPr lang="en-US" altLang="zh-TW" sz="3600" b="1" dirty="0">
                <a:solidFill>
                  <a:srgbClr val="C00000"/>
                </a:solidFill>
                <a:latin typeface="微軟正黑體" panose="020B0604030504040204" pitchFamily="34" charset="-120"/>
                <a:ea typeface="微軟正黑體" panose="020B0604030504040204" pitchFamily="34" charset="-120"/>
              </a:rPr>
              <a:t>2018/6/1~2018/9/13</a:t>
            </a:r>
            <a:r>
              <a:rPr lang="en-US" altLang="zh-TW" sz="2400" b="1" dirty="0">
                <a:solidFill>
                  <a:srgbClr val="C00000"/>
                </a:solidFill>
                <a:latin typeface="微軟正黑體" panose="020B0604030504040204" pitchFamily="34" charset="-120"/>
                <a:ea typeface="微軟正黑體" panose="020B0604030504040204" pitchFamily="34" charset="-120"/>
              </a:rPr>
              <a:t>(</a:t>
            </a:r>
            <a:r>
              <a:rPr lang="zh-TW" altLang="en-US" sz="2400" b="1" dirty="0">
                <a:solidFill>
                  <a:srgbClr val="C00000"/>
                </a:solidFill>
                <a:latin typeface="微軟正黑體" panose="020B0604030504040204" pitchFamily="34" charset="-120"/>
                <a:ea typeface="微軟正黑體" panose="020B0604030504040204" pitchFamily="34" charset="-120"/>
              </a:rPr>
              <a:t>於</a:t>
            </a:r>
            <a:r>
              <a:rPr lang="en-US" altLang="zh-TW" sz="2400" b="1" dirty="0">
                <a:solidFill>
                  <a:srgbClr val="C00000"/>
                </a:solidFill>
                <a:latin typeface="微軟正黑體" panose="020B0604030504040204" pitchFamily="34" charset="-120"/>
                <a:ea typeface="微軟正黑體" panose="020B0604030504040204" pitchFamily="34" charset="-120"/>
              </a:rPr>
              <a:t>105</a:t>
            </a:r>
            <a:r>
              <a:rPr lang="zh-TW" altLang="en-US" sz="2400" b="1" dirty="0">
                <a:solidFill>
                  <a:srgbClr val="C00000"/>
                </a:solidFill>
                <a:latin typeface="微軟正黑體" panose="020B0604030504040204" pitchFamily="34" charset="-120"/>
                <a:ea typeface="微軟正黑體" panose="020B0604030504040204" pitchFamily="34" charset="-120"/>
              </a:rPr>
              <a:t>天中任選連續</a:t>
            </a:r>
            <a:r>
              <a:rPr lang="en-US" altLang="zh-TW" sz="2400" b="1" dirty="0">
                <a:solidFill>
                  <a:srgbClr val="C00000"/>
                </a:solidFill>
                <a:latin typeface="微軟正黑體" panose="020B0604030504040204" pitchFamily="34" charset="-120"/>
                <a:ea typeface="微軟正黑體" panose="020B0604030504040204" pitchFamily="34" charset="-120"/>
              </a:rPr>
              <a:t>84</a:t>
            </a:r>
            <a:r>
              <a:rPr lang="zh-TW" altLang="en-US" sz="2400" b="1" dirty="0">
                <a:solidFill>
                  <a:srgbClr val="C00000"/>
                </a:solidFill>
                <a:latin typeface="微軟正黑體" panose="020B0604030504040204" pitchFamily="34" charset="-120"/>
                <a:ea typeface="微軟正黑體" panose="020B0604030504040204" pitchFamily="34" charset="-120"/>
              </a:rPr>
              <a:t>天</a:t>
            </a:r>
            <a:r>
              <a:rPr lang="en-US" altLang="zh-TW" sz="2400" b="1" dirty="0">
                <a:solidFill>
                  <a:srgbClr val="C00000"/>
                </a:solidFill>
                <a:latin typeface="微軟正黑體" panose="020B0604030504040204" pitchFamily="34" charset="-120"/>
                <a:ea typeface="微軟正黑體" panose="020B0604030504040204" pitchFamily="34" charset="-120"/>
              </a:rPr>
              <a:t>)</a:t>
            </a:r>
          </a:p>
          <a:p>
            <a:pPr marL="342900" indent="-342900" defTabSz="914400" fontAlgn="base">
              <a:spcBef>
                <a:spcPts val="600"/>
              </a:spcBef>
              <a:spcAft>
                <a:spcPct val="0"/>
              </a:spcAft>
              <a:buFont typeface="Arial" charset="0"/>
              <a:buNone/>
            </a:pPr>
            <a:endParaRPr lang="en-US" altLang="zh-TW" sz="2800" b="1" dirty="0">
              <a:solidFill>
                <a:srgbClr val="C00000"/>
              </a:solidFill>
              <a:latin typeface="微軟正黑體" panose="020B0604030504040204" pitchFamily="34" charset="-120"/>
              <a:ea typeface="微軟正黑體" panose="020B0604030504040204" pitchFamily="34" charset="-120"/>
            </a:endParaRPr>
          </a:p>
          <a:p>
            <a:pPr marL="342900" indent="-342900" defTabSz="914400" fontAlgn="base">
              <a:spcBef>
                <a:spcPts val="600"/>
              </a:spcBef>
              <a:spcAft>
                <a:spcPct val="0"/>
              </a:spcAft>
              <a:buFont typeface="Arial" charset="0"/>
              <a:buNone/>
            </a:pPr>
            <a:endParaRPr lang="en-US" altLang="zh-TW" sz="3600" b="1" dirty="0">
              <a:solidFill>
                <a:srgbClr val="1F2465"/>
              </a:solidFill>
              <a:latin typeface="微軟正黑體" panose="020B0604030504040204" pitchFamily="34" charset="-120"/>
              <a:ea typeface="微軟正黑體" panose="020B0604030504040204" pitchFamily="34" charset="-120"/>
            </a:endParaRPr>
          </a:p>
          <a:p>
            <a:pPr marL="342900" indent="-342900" defTabSz="914400" fontAlgn="base">
              <a:spcBef>
                <a:spcPts val="600"/>
              </a:spcBef>
              <a:spcAft>
                <a:spcPct val="0"/>
              </a:spcAft>
              <a:buFont typeface="Arial" charset="0"/>
              <a:buNone/>
            </a:pPr>
            <a:endParaRPr lang="en-US" altLang="zh-TW" sz="3600" b="1" dirty="0">
              <a:solidFill>
                <a:srgbClr val="1F2465"/>
              </a:solidFill>
              <a:latin typeface="微軟正黑體" panose="020B0604030504040204" pitchFamily="34" charset="-120"/>
              <a:ea typeface="微軟正黑體" panose="020B0604030504040204" pitchFamily="34" charset="-120"/>
            </a:endParaRPr>
          </a:p>
          <a:p>
            <a:pPr marL="342900" indent="-342900" defTabSz="914400" fontAlgn="base">
              <a:spcBef>
                <a:spcPts val="600"/>
              </a:spcBef>
              <a:spcAft>
                <a:spcPct val="0"/>
              </a:spcAft>
              <a:buFont typeface="Arial" charset="0"/>
              <a:buNone/>
            </a:pPr>
            <a:endParaRPr lang="en-US" altLang="zh-TW" b="1" dirty="0">
              <a:solidFill>
                <a:srgbClr val="0000CC"/>
              </a:solidFill>
              <a:latin typeface="微軟正黑體" panose="020B0604030504040204" pitchFamily="34" charset="-120"/>
              <a:ea typeface="微軟正黑體" panose="020B0604030504040204" pitchFamily="34" charset="-120"/>
            </a:endParaRPr>
          </a:p>
          <a:p>
            <a:pPr marL="342900" indent="-342900" defTabSz="914400" fontAlgn="base">
              <a:spcBef>
                <a:spcPts val="600"/>
              </a:spcBef>
              <a:spcAft>
                <a:spcPct val="0"/>
              </a:spcAft>
              <a:buFont typeface="Arial" charset="0"/>
              <a:buNone/>
            </a:pPr>
            <a:endParaRPr lang="en-US" altLang="zh-TW" sz="3200" b="1" dirty="0">
              <a:solidFill>
                <a:srgbClr val="0000CC"/>
              </a:solidFill>
              <a:latin typeface="微軟正黑體" panose="020B0604030504040204" pitchFamily="34" charset="-120"/>
              <a:ea typeface="微軟正黑體" panose="020B0604030504040204" pitchFamily="34" charset="-120"/>
            </a:endParaRPr>
          </a:p>
          <a:p>
            <a:pPr marL="342900" indent="-342900" defTabSz="914400" fontAlgn="base">
              <a:spcBef>
                <a:spcPts val="600"/>
              </a:spcBef>
              <a:spcAft>
                <a:spcPct val="0"/>
              </a:spcAft>
              <a:buFont typeface="Arial" charset="0"/>
              <a:buNone/>
            </a:pPr>
            <a:endParaRPr lang="zh-TW" altLang="en-US" sz="3200" b="1" dirty="0">
              <a:solidFill>
                <a:srgbClr val="3497C9"/>
              </a:solidFill>
              <a:latin typeface="微軟正黑體" panose="020B0604030504040204" pitchFamily="34" charset="-120"/>
              <a:ea typeface="微軟正黑體" panose="020B0604030504040204" pitchFamily="34" charset="-120"/>
            </a:endParaRPr>
          </a:p>
        </p:txBody>
      </p:sp>
      <p:pic>
        <p:nvPicPr>
          <p:cNvPr id="14" name="圖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3518" y="4356285"/>
            <a:ext cx="1760482" cy="787217"/>
          </a:xfrm>
          <a:prstGeom prst="rect">
            <a:avLst/>
          </a:prstGeom>
        </p:spPr>
      </p:pic>
    </p:spTree>
    <p:extLst>
      <p:ext uri="{BB962C8B-B14F-4D97-AF65-F5344CB8AC3E}">
        <p14:creationId xmlns:p14="http://schemas.microsoft.com/office/powerpoint/2010/main" val="10618379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ãmoneyãçåçæå°çµæ"/>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9124" y="914489"/>
            <a:ext cx="7305105" cy="41045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9050"/>
            <a:ext cx="9144000" cy="990600"/>
          </a:xfrm>
          <a:prstGeom prst="rect">
            <a:avLst/>
          </a:prstGeom>
          <a:solidFill>
            <a:srgbClr val="0099CC">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zh-TW" altLang="en-US" sz="4400" dirty="0">
              <a:solidFill>
                <a:prstClr val="white"/>
              </a:solidFill>
              <a:latin typeface="微軟正黑體"/>
              <a:ea typeface="微軟正黑體"/>
              <a:cs typeface="微軟正黑體"/>
            </a:endParaRPr>
          </a:p>
        </p:txBody>
      </p:sp>
      <p:sp>
        <p:nvSpPr>
          <p:cNvPr id="6" name="Title 4"/>
          <p:cNvSpPr txBox="1">
            <a:spLocks/>
          </p:cNvSpPr>
          <p:nvPr/>
        </p:nvSpPr>
        <p:spPr>
          <a:xfrm>
            <a:off x="457200" y="205979"/>
            <a:ext cx="8229600" cy="857250"/>
          </a:xfrm>
          <a:prstGeom prst="rect">
            <a:avLst/>
          </a:prstGeom>
        </p:spPr>
        <p:txBody>
          <a:bodyPr lIns="91426" tIns="45713" rIns="91426" bIns="45713">
            <a:normAutofit fontScale="97500"/>
          </a:bodyPr>
          <a:lstStyle>
            <a:lvl1pPr algn="ctr" defTabSz="914400" rtl="0" eaLnBrk="1" latinLnBrk="0" hangingPunct="1">
              <a:spcBef>
                <a:spcPct val="0"/>
              </a:spcBef>
              <a:buNone/>
              <a:defRPr sz="4400" kern="1200">
                <a:solidFill>
                  <a:schemeClr val="tx1"/>
                </a:solidFill>
                <a:latin typeface="Century Gothic" panose="020B0502020202020204" pitchFamily="34" charset="0"/>
                <a:ea typeface="+mj-ea"/>
                <a:cs typeface="+mj-cs"/>
              </a:defRPr>
            </a:lvl1pPr>
          </a:lstStyle>
          <a:p>
            <a:endParaRPr lang="en-US" baseline="30000" dirty="0">
              <a:solidFill>
                <a:prstClr val="white"/>
              </a:solidFill>
              <a:effectLst>
                <a:outerShdw blurRad="38100" dist="38100" dir="2700000" algn="tl">
                  <a:srgbClr val="000000">
                    <a:alpha val="43137"/>
                  </a:srgbClr>
                </a:outerShdw>
              </a:effectLst>
            </a:endParaRPr>
          </a:p>
        </p:txBody>
      </p:sp>
      <p:sp>
        <p:nvSpPr>
          <p:cNvPr id="10" name="Content Placeholder 2"/>
          <p:cNvSpPr txBox="1">
            <a:spLocks/>
          </p:cNvSpPr>
          <p:nvPr/>
        </p:nvSpPr>
        <p:spPr>
          <a:xfrm>
            <a:off x="457200" y="1409700"/>
            <a:ext cx="4343400" cy="29146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zh-TW" altLang="en-US" sz="2800" dirty="0">
              <a:solidFill>
                <a:prstClr val="black">
                  <a:lumMod val="65000"/>
                  <a:lumOff val="35000"/>
                </a:prstClr>
              </a:solidFill>
              <a:latin typeface="微軟正黑體"/>
              <a:ea typeface="微軟正黑體"/>
              <a:cs typeface="微軟正黑體"/>
            </a:endParaRPr>
          </a:p>
        </p:txBody>
      </p:sp>
      <p:sp>
        <p:nvSpPr>
          <p:cNvPr id="8" name="Content Placeholder 3"/>
          <p:cNvSpPr txBox="1">
            <a:spLocks/>
          </p:cNvSpPr>
          <p:nvPr/>
        </p:nvSpPr>
        <p:spPr>
          <a:xfrm>
            <a:off x="457200" y="1581150"/>
            <a:ext cx="8229600" cy="291465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solidFill>
                <a:prstClr val="black"/>
              </a:solidFill>
              <a:latin typeface="微軟正黑體"/>
              <a:ea typeface="微軟正黑體"/>
              <a:cs typeface="微軟正黑體"/>
            </a:endParaRPr>
          </a:p>
        </p:txBody>
      </p:sp>
      <p:sp>
        <p:nvSpPr>
          <p:cNvPr id="7" name="矩形 6"/>
          <p:cNvSpPr/>
          <p:nvPr/>
        </p:nvSpPr>
        <p:spPr>
          <a:xfrm>
            <a:off x="838204" y="133350"/>
            <a:ext cx="2016125" cy="762000"/>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altLang="zh-TW" sz="6600" dirty="0" smtClean="0">
                <a:solidFill>
                  <a:prstClr val="white"/>
                </a:solidFill>
                <a:latin typeface="Calibri"/>
                <a:ea typeface="標楷體" panose="03000509000000000000" pitchFamily="65" charset="-120"/>
              </a:rPr>
              <a:t>2018</a:t>
            </a:r>
            <a:endParaRPr lang="zh-TW" altLang="en-US" sz="6600" dirty="0">
              <a:solidFill>
                <a:prstClr val="white"/>
              </a:solidFill>
              <a:latin typeface="Calibri"/>
              <a:ea typeface="標楷體" panose="03000509000000000000" pitchFamily="65" charset="-120"/>
            </a:endParaRPr>
          </a:p>
        </p:txBody>
      </p:sp>
      <p:sp>
        <p:nvSpPr>
          <p:cNvPr id="9" name="文字方塊 8"/>
          <p:cNvSpPr txBox="1"/>
          <p:nvPr/>
        </p:nvSpPr>
        <p:spPr>
          <a:xfrm>
            <a:off x="3124204" y="-18402"/>
            <a:ext cx="5915811" cy="1077218"/>
          </a:xfrm>
          <a:prstGeom prst="rect">
            <a:avLst/>
          </a:prstGeom>
          <a:noFill/>
        </p:spPr>
        <p:txBody>
          <a:bodyPr wrap="square" rtlCol="0">
            <a:spAutoFit/>
          </a:bodyPr>
          <a:lstStyle/>
          <a:p>
            <a:pPr defTabSz="914400" fontAlgn="base">
              <a:spcBef>
                <a:spcPct val="0"/>
              </a:spcBef>
              <a:spcAft>
                <a:spcPct val="0"/>
              </a:spcAft>
            </a:pPr>
            <a:r>
              <a:rPr kumimoji="1" lang="zh-CN" altLang="zh-TW" sz="3200" b="1" dirty="0" smtClean="0">
                <a:solidFill>
                  <a:srgbClr val="FFFFFF">
                    <a:lumMod val="95000"/>
                  </a:srgbClr>
                </a:solidFill>
                <a:latin typeface="微軟正黑體" panose="020B0604030504040204" pitchFamily="34" charset="-120"/>
                <a:ea typeface="微軟正黑體" panose="020B0604030504040204" pitchFamily="34" charset="-120"/>
              </a:rPr>
              <a:t>全新</a:t>
            </a:r>
            <a:r>
              <a:rPr kumimoji="1" lang="zh-CN" altLang="zh-TW" sz="3200" b="1" dirty="0">
                <a:solidFill>
                  <a:srgbClr val="FFFFFF">
                    <a:lumMod val="95000"/>
                  </a:srgbClr>
                </a:solidFill>
                <a:latin typeface="微軟正黑體" panose="020B0604030504040204" pitchFamily="34" charset="-120"/>
                <a:ea typeface="微軟正黑體" panose="020B0604030504040204" pitchFamily="34" charset="-120"/>
              </a:rPr>
              <a:t>生活</a:t>
            </a:r>
            <a:r>
              <a:rPr kumimoji="1" lang="en-US" altLang="zh-TW" sz="3200" b="1" dirty="0" smtClean="0">
                <a:solidFill>
                  <a:srgbClr val="FFFFFF">
                    <a:lumMod val="95000"/>
                  </a:srgbClr>
                </a:solidFill>
                <a:latin typeface="微軟正黑體" panose="020B0604030504040204" pitchFamily="34" charset="-120"/>
                <a:ea typeface="微軟正黑體" panose="020B0604030504040204" pitchFamily="34" charset="-120"/>
              </a:rPr>
              <a:t>™</a:t>
            </a:r>
          </a:p>
          <a:p>
            <a:pPr defTabSz="914400" fontAlgn="base">
              <a:spcBef>
                <a:spcPct val="0"/>
              </a:spcBef>
              <a:spcAft>
                <a:spcPct val="0"/>
              </a:spcAft>
            </a:pPr>
            <a:r>
              <a:rPr kumimoji="1" lang="zh-CN" altLang="zh-TW" sz="3200" b="1" dirty="0" smtClean="0">
                <a:solidFill>
                  <a:srgbClr val="FFFFFF">
                    <a:lumMod val="95000"/>
                  </a:srgbClr>
                </a:solidFill>
                <a:latin typeface="微軟正黑體" panose="020B0604030504040204" pitchFamily="34" charset="-120"/>
                <a:ea typeface="微軟正黑體" panose="020B0604030504040204" pitchFamily="34" charset="-120"/>
              </a:rPr>
              <a:t>打</a:t>
            </a:r>
            <a:r>
              <a:rPr kumimoji="1" lang="en-US" altLang="zh-CN" sz="3200" b="1"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b="1" dirty="0" smtClean="0">
                <a:solidFill>
                  <a:srgbClr val="FFFFFF">
                    <a:lumMod val="95000"/>
                  </a:srgbClr>
                </a:solidFill>
                <a:latin typeface="微軟正黑體" panose="020B0604030504040204" pitchFamily="34" charset="-120"/>
                <a:ea typeface="微軟正黑體" panose="020B0604030504040204" pitchFamily="34" charset="-120"/>
              </a:rPr>
              <a:t>造</a:t>
            </a:r>
            <a:r>
              <a:rPr kumimoji="1" lang="en-US" altLang="zh-CN" sz="3200" b="1"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b="1" dirty="0" smtClean="0">
                <a:solidFill>
                  <a:srgbClr val="FFFFFF">
                    <a:lumMod val="95000"/>
                  </a:srgbClr>
                </a:solidFill>
                <a:latin typeface="微軟正黑體" panose="020B0604030504040204" pitchFamily="34" charset="-120"/>
                <a:ea typeface="微軟正黑體" panose="020B0604030504040204" pitchFamily="34" charset="-120"/>
              </a:rPr>
              <a:t>健</a:t>
            </a:r>
            <a:r>
              <a:rPr kumimoji="1" lang="en-US" altLang="zh-CN" sz="3200" b="1"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b="1" dirty="0" smtClean="0">
                <a:solidFill>
                  <a:srgbClr val="FFFFFF">
                    <a:lumMod val="95000"/>
                  </a:srgbClr>
                </a:solidFill>
                <a:latin typeface="微軟正黑體" panose="020B0604030504040204" pitchFamily="34" charset="-120"/>
                <a:ea typeface="微軟正黑體" panose="020B0604030504040204" pitchFamily="34" charset="-120"/>
              </a:rPr>
              <a:t>康</a:t>
            </a:r>
            <a:r>
              <a:rPr kumimoji="1" lang="en-US" altLang="zh-CN" sz="3200" b="1"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b="1" dirty="0" smtClean="0">
                <a:solidFill>
                  <a:srgbClr val="FFFFFF">
                    <a:lumMod val="95000"/>
                  </a:srgbClr>
                </a:solidFill>
                <a:latin typeface="微軟正黑體" panose="020B0604030504040204" pitchFamily="34" charset="-120"/>
                <a:ea typeface="微軟正黑體" panose="020B0604030504040204" pitchFamily="34" charset="-120"/>
              </a:rPr>
              <a:t>窈</a:t>
            </a:r>
            <a:r>
              <a:rPr kumimoji="1" lang="en-US" altLang="zh-CN" sz="3200" b="1"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b="1" dirty="0" smtClean="0">
                <a:solidFill>
                  <a:srgbClr val="FFFFFF">
                    <a:lumMod val="95000"/>
                  </a:srgbClr>
                </a:solidFill>
                <a:latin typeface="微軟正黑體" panose="020B0604030504040204" pitchFamily="34" charset="-120"/>
                <a:ea typeface="微軟正黑體" panose="020B0604030504040204" pitchFamily="34" charset="-120"/>
              </a:rPr>
              <a:t>窕</a:t>
            </a:r>
            <a:r>
              <a:rPr kumimoji="1" lang="en-US" altLang="zh-CN" sz="3200" b="1"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b="1" dirty="0" smtClean="0">
                <a:solidFill>
                  <a:srgbClr val="FFFFFF">
                    <a:lumMod val="95000"/>
                  </a:srgbClr>
                </a:solidFill>
                <a:latin typeface="微軟正黑體" panose="020B0604030504040204" pitchFamily="34" charset="-120"/>
                <a:ea typeface="微軟正黑體" panose="020B0604030504040204" pitchFamily="34" charset="-120"/>
              </a:rPr>
              <a:t>挑</a:t>
            </a:r>
            <a:r>
              <a:rPr kumimoji="1" lang="en-US" altLang="zh-CN" sz="3200" b="1"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b="1" dirty="0" smtClean="0">
                <a:solidFill>
                  <a:srgbClr val="FFFFFF">
                    <a:lumMod val="95000"/>
                  </a:srgbClr>
                </a:solidFill>
                <a:latin typeface="微軟正黑體" panose="020B0604030504040204" pitchFamily="34" charset="-120"/>
                <a:ea typeface="微軟正黑體" panose="020B0604030504040204" pitchFamily="34" charset="-120"/>
              </a:rPr>
              <a:t>戰</a:t>
            </a:r>
            <a:r>
              <a:rPr kumimoji="1" lang="en-US" altLang="zh-CN" sz="3200" b="1"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b="1" dirty="0" smtClean="0">
                <a:solidFill>
                  <a:srgbClr val="FFFFFF">
                    <a:lumMod val="95000"/>
                  </a:srgbClr>
                </a:solidFill>
                <a:latin typeface="微軟正黑體" panose="020B0604030504040204" pitchFamily="34" charset="-120"/>
                <a:ea typeface="微軟正黑體" panose="020B0604030504040204" pitchFamily="34" charset="-120"/>
              </a:rPr>
              <a:t>賽</a:t>
            </a:r>
            <a:endParaRPr kumimoji="1" lang="zh-TW" altLang="en-US" sz="3200" b="1" dirty="0">
              <a:solidFill>
                <a:srgbClr val="FFFFFF">
                  <a:lumMod val="95000"/>
                </a:srgbClr>
              </a:solidFill>
              <a:latin typeface="微軟正黑體" panose="020B0604030504040204" pitchFamily="34" charset="-120"/>
              <a:ea typeface="微軟正黑體" panose="020B0604030504040204" pitchFamily="34" charset="-120"/>
            </a:endParaRPr>
          </a:p>
        </p:txBody>
      </p:sp>
      <p:sp>
        <p:nvSpPr>
          <p:cNvPr id="18" name="Rectangle 13"/>
          <p:cNvSpPr txBox="1">
            <a:spLocks/>
          </p:cNvSpPr>
          <p:nvPr/>
        </p:nvSpPr>
        <p:spPr>
          <a:xfrm>
            <a:off x="23545" y="1123951"/>
            <a:ext cx="4648131"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zh-TW" altLang="en-US" b="1" dirty="0" smtClean="0">
                <a:solidFill>
                  <a:srgbClr val="0000CC"/>
                </a:solidFill>
                <a:latin typeface="微軟正黑體" panose="020B0604030504040204" pitchFamily="34" charset="-120"/>
                <a:ea typeface="微軟正黑體" panose="020B0604030504040204" pitchFamily="34" charset="-120"/>
              </a:rPr>
              <a:t>個人挑戰組</a:t>
            </a:r>
            <a:r>
              <a:rPr lang="en-US" altLang="zh-TW" sz="2800" b="1" dirty="0" smtClean="0">
                <a:solidFill>
                  <a:srgbClr val="FF0000"/>
                </a:solidFill>
                <a:latin typeface="微軟正黑體" panose="020B0604030504040204" pitchFamily="34" charset="-120"/>
                <a:ea typeface="微軟正黑體" panose="020B0604030504040204" pitchFamily="34" charset="-120"/>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男子組、女子組各取</a:t>
            </a:r>
            <a:r>
              <a:rPr lang="en-US" altLang="zh-TW" sz="2800" b="1" dirty="0" smtClean="0">
                <a:solidFill>
                  <a:srgbClr val="FF0000"/>
                </a:solidFill>
                <a:latin typeface="微軟正黑體" panose="020B0604030504040204" pitchFamily="34" charset="-120"/>
                <a:ea typeface="微軟正黑體" panose="020B0604030504040204" pitchFamily="34" charset="-120"/>
              </a:rPr>
              <a:t>)</a:t>
            </a:r>
            <a:endParaRPr lang="zh-TW" altLang="en-US" sz="2800" dirty="0" smtClean="0">
              <a:solidFill>
                <a:srgbClr val="FF0000"/>
              </a:solidFill>
              <a:latin typeface="微軟正黑體" panose="020B0604030504040204" pitchFamily="34" charset="-120"/>
              <a:ea typeface="微軟正黑體" panose="020B0604030504040204" pitchFamily="34" charset="-120"/>
            </a:endParaRPr>
          </a:p>
          <a:p>
            <a:pPr lvl="1">
              <a:defRPr/>
            </a:pPr>
            <a:r>
              <a:rPr lang="zh-TW" altLang="en-US" b="1" dirty="0" smtClean="0">
                <a:latin typeface="微軟正黑體" panose="020B0604030504040204" pitchFamily="34" charset="-120"/>
                <a:ea typeface="微軟正黑體" panose="020B0604030504040204" pitchFamily="34" charset="-120"/>
              </a:rPr>
              <a:t>第一名</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獎金</a:t>
            </a:r>
            <a:r>
              <a:rPr lang="en-US" altLang="zh-TW" b="1" dirty="0" smtClean="0">
                <a:latin typeface="微軟正黑體" panose="020B0604030504040204" pitchFamily="34" charset="-120"/>
                <a:ea typeface="微軟正黑體" panose="020B0604030504040204" pitchFamily="34" charset="-120"/>
              </a:rPr>
              <a:t>10</a:t>
            </a:r>
            <a:r>
              <a:rPr lang="zh-TW" altLang="en-US" b="1" dirty="0" smtClean="0">
                <a:latin typeface="微軟正黑體" panose="020B0604030504040204" pitchFamily="34" charset="-120"/>
                <a:ea typeface="微軟正黑體" panose="020B0604030504040204" pitchFamily="34" charset="-120"/>
              </a:rPr>
              <a:t>萬元</a:t>
            </a:r>
          </a:p>
          <a:p>
            <a:pPr lvl="1">
              <a:defRPr/>
            </a:pPr>
            <a:r>
              <a:rPr lang="zh-TW" altLang="en-US" b="1" dirty="0" smtClean="0">
                <a:latin typeface="微軟正黑體" panose="020B0604030504040204" pitchFamily="34" charset="-120"/>
                <a:ea typeface="微軟正黑體" panose="020B0604030504040204" pitchFamily="34" charset="-120"/>
              </a:rPr>
              <a:t>第二名</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獎金  </a:t>
            </a:r>
            <a:r>
              <a:rPr lang="en-US" altLang="zh-TW" b="1" dirty="0" smtClean="0">
                <a:latin typeface="微軟正黑體" panose="020B0604030504040204" pitchFamily="34" charset="-120"/>
                <a:ea typeface="微軟正黑體" panose="020B0604030504040204" pitchFamily="34" charset="-120"/>
              </a:rPr>
              <a:t>4</a:t>
            </a:r>
            <a:r>
              <a:rPr lang="zh-TW" altLang="en-US" b="1" dirty="0" smtClean="0">
                <a:latin typeface="微軟正黑體" panose="020B0604030504040204" pitchFamily="34" charset="-120"/>
                <a:ea typeface="微軟正黑體" panose="020B0604030504040204" pitchFamily="34" charset="-120"/>
              </a:rPr>
              <a:t>萬元</a:t>
            </a:r>
          </a:p>
          <a:p>
            <a:pPr lvl="1">
              <a:defRPr/>
            </a:pPr>
            <a:r>
              <a:rPr lang="zh-TW" altLang="en-US" b="1" dirty="0" smtClean="0">
                <a:latin typeface="微軟正黑體" panose="020B0604030504040204" pitchFamily="34" charset="-120"/>
                <a:ea typeface="微軟正黑體" panose="020B0604030504040204" pitchFamily="34" charset="-120"/>
              </a:rPr>
              <a:t>第三名</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獎金  </a:t>
            </a:r>
            <a:r>
              <a:rPr lang="en-US" altLang="zh-TW" b="1" dirty="0" smtClean="0">
                <a:latin typeface="微軟正黑體" panose="020B0604030504040204" pitchFamily="34" charset="-120"/>
                <a:ea typeface="微軟正黑體" panose="020B0604030504040204" pitchFamily="34" charset="-120"/>
              </a:rPr>
              <a:t>2</a:t>
            </a:r>
            <a:r>
              <a:rPr lang="zh-TW" altLang="en-US" b="1" dirty="0" smtClean="0">
                <a:latin typeface="微軟正黑體" panose="020B0604030504040204" pitchFamily="34" charset="-120"/>
                <a:ea typeface="微軟正黑體" panose="020B0604030504040204" pitchFamily="34" charset="-120"/>
              </a:rPr>
              <a:t>萬元</a:t>
            </a:r>
            <a:endParaRPr lang="en-US" altLang="zh-TW" b="1" dirty="0" smtClean="0">
              <a:solidFill>
                <a:srgbClr val="0000CC"/>
              </a:solidFill>
              <a:latin typeface="微軟正黑體" panose="020B0604030504040204" pitchFamily="34" charset="-120"/>
              <a:ea typeface="微軟正黑體" panose="020B0604030504040204" pitchFamily="34" charset="-120"/>
            </a:endParaRPr>
          </a:p>
          <a:p>
            <a:pPr>
              <a:buFont typeface="Arial" charset="0"/>
              <a:buNone/>
              <a:defRPr/>
            </a:pPr>
            <a:r>
              <a:rPr lang="zh-TW" altLang="en-US" sz="2800" b="1" dirty="0" smtClean="0">
                <a:latin typeface="微軟正黑體" panose="020B0604030504040204" pitchFamily="34" charset="-120"/>
                <a:ea typeface="微軟正黑體" panose="020B0604030504040204" pitchFamily="34" charset="-120"/>
              </a:rPr>
              <a:t>     指導教練</a:t>
            </a:r>
            <a:r>
              <a:rPr lang="en-US" altLang="zh-TW" sz="2800" b="1" dirty="0" smtClean="0">
                <a:latin typeface="微軟正黑體" panose="020B0604030504040204" pitchFamily="34" charset="-120"/>
                <a:ea typeface="微軟正黑體" panose="020B0604030504040204" pitchFamily="34" charset="-120"/>
              </a:rPr>
              <a:t>:</a:t>
            </a:r>
            <a:r>
              <a:rPr lang="zh-TW" altLang="en-US" sz="2800" b="1" dirty="0" smtClean="0">
                <a:latin typeface="微軟正黑體" panose="020B0604030504040204" pitchFamily="34" charset="-120"/>
                <a:ea typeface="微軟正黑體" panose="020B0604030504040204" pitchFamily="34" charset="-120"/>
              </a:rPr>
              <a:t>獎金  </a:t>
            </a:r>
            <a:r>
              <a:rPr lang="en-US" altLang="zh-TW" sz="2800" b="1" dirty="0" smtClean="0">
                <a:latin typeface="微軟正黑體" panose="020B0604030504040204" pitchFamily="34" charset="-120"/>
                <a:ea typeface="微軟正黑體" panose="020B0604030504040204" pitchFamily="34" charset="-120"/>
              </a:rPr>
              <a:t>1</a:t>
            </a:r>
            <a:r>
              <a:rPr lang="zh-TW" altLang="en-US" sz="2800" b="1" dirty="0" smtClean="0">
                <a:latin typeface="微軟正黑體" panose="020B0604030504040204" pitchFamily="34" charset="-120"/>
                <a:ea typeface="微軟正黑體" panose="020B0604030504040204" pitchFamily="34" charset="-120"/>
              </a:rPr>
              <a:t>萬元</a:t>
            </a:r>
          </a:p>
        </p:txBody>
      </p:sp>
      <p:sp>
        <p:nvSpPr>
          <p:cNvPr id="19" name="Rectangle 14"/>
          <p:cNvSpPr txBox="1">
            <a:spLocks/>
          </p:cNvSpPr>
          <p:nvPr/>
        </p:nvSpPr>
        <p:spPr>
          <a:xfrm>
            <a:off x="4724400" y="1200151"/>
            <a:ext cx="4419600"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zh-TW" altLang="en-US" b="1" dirty="0" smtClean="0">
                <a:solidFill>
                  <a:srgbClr val="0000CC"/>
                </a:solidFill>
                <a:latin typeface="微軟正黑體" panose="020B0604030504040204" pitchFamily="34" charset="-120"/>
                <a:ea typeface="微軟正黑體" panose="020B0604030504040204" pitchFamily="34" charset="-120"/>
              </a:rPr>
              <a:t>雙人挑戰組</a:t>
            </a:r>
            <a:endParaRPr lang="en-US" altLang="zh-TW" b="1" dirty="0" smtClean="0">
              <a:solidFill>
                <a:srgbClr val="0000CC"/>
              </a:solidFill>
              <a:latin typeface="微軟正黑體" panose="020B0604030504040204" pitchFamily="34" charset="-120"/>
              <a:ea typeface="微軟正黑體" panose="020B0604030504040204" pitchFamily="34" charset="-120"/>
            </a:endParaRPr>
          </a:p>
          <a:p>
            <a:pPr lvl="1">
              <a:defRPr/>
            </a:pPr>
            <a:r>
              <a:rPr lang="zh-TW" altLang="en-US" b="1" dirty="0" smtClean="0">
                <a:latin typeface="微軟正黑體" panose="020B0604030504040204" pitchFamily="34" charset="-120"/>
                <a:ea typeface="微軟正黑體" panose="020B0604030504040204" pitchFamily="34" charset="-120"/>
              </a:rPr>
              <a:t>第一名</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獎金</a:t>
            </a:r>
            <a:r>
              <a:rPr lang="en-US" altLang="zh-TW" b="1" dirty="0" smtClean="0">
                <a:latin typeface="微軟正黑體" panose="020B0604030504040204" pitchFamily="34" charset="-120"/>
                <a:ea typeface="微軟正黑體" panose="020B0604030504040204" pitchFamily="34" charset="-120"/>
              </a:rPr>
              <a:t>20</a:t>
            </a:r>
            <a:r>
              <a:rPr lang="zh-TW" altLang="en-US" b="1" dirty="0" smtClean="0">
                <a:latin typeface="微軟正黑體" panose="020B0604030504040204" pitchFamily="34" charset="-120"/>
                <a:ea typeface="微軟正黑體" panose="020B0604030504040204" pitchFamily="34" charset="-120"/>
              </a:rPr>
              <a:t>萬元</a:t>
            </a:r>
          </a:p>
          <a:p>
            <a:pPr lvl="1">
              <a:defRPr/>
            </a:pPr>
            <a:r>
              <a:rPr lang="zh-TW" altLang="en-US" b="1" dirty="0" smtClean="0">
                <a:latin typeface="微軟正黑體" panose="020B0604030504040204" pitchFamily="34" charset="-120"/>
                <a:ea typeface="微軟正黑體" panose="020B0604030504040204" pitchFamily="34" charset="-120"/>
              </a:rPr>
              <a:t>第二名</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獎金  </a:t>
            </a:r>
            <a:r>
              <a:rPr lang="en-US" altLang="zh-TW" b="1" dirty="0" smtClean="0">
                <a:latin typeface="微軟正黑體" panose="020B0604030504040204" pitchFamily="34" charset="-120"/>
                <a:ea typeface="微軟正黑體" panose="020B0604030504040204" pitchFamily="34" charset="-120"/>
              </a:rPr>
              <a:t>8</a:t>
            </a:r>
            <a:r>
              <a:rPr lang="zh-TW" altLang="en-US" b="1" dirty="0" smtClean="0">
                <a:latin typeface="微軟正黑體" panose="020B0604030504040204" pitchFamily="34" charset="-120"/>
                <a:ea typeface="微軟正黑體" panose="020B0604030504040204" pitchFamily="34" charset="-120"/>
              </a:rPr>
              <a:t>萬元</a:t>
            </a:r>
          </a:p>
          <a:p>
            <a:pPr lvl="1">
              <a:defRPr/>
            </a:pPr>
            <a:r>
              <a:rPr lang="zh-TW" altLang="en-US" b="1" dirty="0" smtClean="0">
                <a:latin typeface="微軟正黑體" panose="020B0604030504040204" pitchFamily="34" charset="-120"/>
                <a:ea typeface="微軟正黑體" panose="020B0604030504040204" pitchFamily="34" charset="-120"/>
              </a:rPr>
              <a:t>第三名</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獎金  </a:t>
            </a:r>
            <a:r>
              <a:rPr lang="en-US" altLang="zh-TW" b="1" dirty="0" smtClean="0">
                <a:latin typeface="微軟正黑體" panose="020B0604030504040204" pitchFamily="34" charset="-120"/>
                <a:ea typeface="微軟正黑體" panose="020B0604030504040204" pitchFamily="34" charset="-120"/>
              </a:rPr>
              <a:t>4</a:t>
            </a:r>
            <a:r>
              <a:rPr lang="zh-TW" altLang="en-US" b="1" dirty="0" smtClean="0">
                <a:latin typeface="微軟正黑體" panose="020B0604030504040204" pitchFamily="34" charset="-120"/>
                <a:ea typeface="微軟正黑體" panose="020B0604030504040204" pitchFamily="34" charset="-120"/>
              </a:rPr>
              <a:t>萬元</a:t>
            </a:r>
            <a:endParaRPr lang="en-US" altLang="zh-TW" b="1" dirty="0" smtClean="0">
              <a:latin typeface="微軟正黑體" panose="020B0604030504040204" pitchFamily="34" charset="-120"/>
              <a:ea typeface="微軟正黑體" panose="020B0604030504040204" pitchFamily="34" charset="-120"/>
            </a:endParaRPr>
          </a:p>
          <a:p>
            <a:pPr>
              <a:buFont typeface="Arial" charset="0"/>
              <a:buNone/>
              <a:defRPr/>
            </a:pPr>
            <a:r>
              <a:rPr lang="zh-TW" altLang="en-US" sz="2800" b="1" dirty="0" smtClean="0">
                <a:latin typeface="微軟正黑體" panose="020B0604030504040204" pitchFamily="34" charset="-120"/>
                <a:ea typeface="微軟正黑體" panose="020B0604030504040204" pitchFamily="34" charset="-120"/>
              </a:rPr>
              <a:t>     指導教練</a:t>
            </a:r>
            <a:r>
              <a:rPr lang="en-US" altLang="zh-TW" sz="2800" b="1" dirty="0" smtClean="0">
                <a:latin typeface="微軟正黑體" panose="020B0604030504040204" pitchFamily="34" charset="-120"/>
                <a:ea typeface="微軟正黑體" panose="020B0604030504040204" pitchFamily="34" charset="-120"/>
              </a:rPr>
              <a:t>:</a:t>
            </a:r>
            <a:r>
              <a:rPr lang="zh-TW" altLang="en-US" sz="2800" b="1" dirty="0" smtClean="0">
                <a:latin typeface="微軟正黑體" panose="020B0604030504040204" pitchFamily="34" charset="-120"/>
                <a:ea typeface="微軟正黑體" panose="020B0604030504040204" pitchFamily="34" charset="-120"/>
              </a:rPr>
              <a:t>獎金 </a:t>
            </a:r>
            <a:r>
              <a:rPr lang="en-US" altLang="zh-TW" sz="2800" b="1" dirty="0" smtClean="0">
                <a:latin typeface="微軟正黑體" panose="020B0604030504040204" pitchFamily="34" charset="-120"/>
                <a:ea typeface="微軟正黑體" panose="020B0604030504040204" pitchFamily="34" charset="-120"/>
              </a:rPr>
              <a:t>2</a:t>
            </a:r>
            <a:r>
              <a:rPr lang="zh-TW" altLang="en-US" sz="2800" b="1" dirty="0" smtClean="0">
                <a:latin typeface="微軟正黑體" panose="020B0604030504040204" pitchFamily="34" charset="-120"/>
                <a:ea typeface="微軟正黑體" panose="020B0604030504040204" pitchFamily="34" charset="-120"/>
              </a:rPr>
              <a:t>萬元</a:t>
            </a:r>
            <a:endParaRPr lang="en-US" altLang="zh-TW" sz="2800" b="1" dirty="0" smtClean="0">
              <a:latin typeface="微軟正黑體" panose="020B0604030504040204" pitchFamily="34" charset="-120"/>
              <a:ea typeface="微軟正黑體" panose="020B0604030504040204" pitchFamily="34" charset="-120"/>
            </a:endParaRPr>
          </a:p>
          <a:p>
            <a:pPr>
              <a:buFont typeface="Arial" charset="0"/>
              <a:buNone/>
              <a:defRPr/>
            </a:pPr>
            <a:endParaRPr lang="zh-TW" altLang="en-US" sz="2800" b="1" dirty="0" smtClean="0">
              <a:latin typeface="微軟正黑體" panose="020B0604030504040204" pitchFamily="34" charset="-120"/>
              <a:ea typeface="微軟正黑體" panose="020B0604030504040204" pitchFamily="34" charset="-120"/>
            </a:endParaRPr>
          </a:p>
        </p:txBody>
      </p:sp>
      <p:pic>
        <p:nvPicPr>
          <p:cNvPr id="20" name="Picture 2"/>
          <p:cNvPicPr>
            <a:picLocks noChangeAspect="1" noChangeArrowheads="1"/>
          </p:cNvPicPr>
          <p:nvPr/>
        </p:nvPicPr>
        <p:blipFill>
          <a:blip r:embed="rId3"/>
          <a:srcRect/>
          <a:stretch>
            <a:fillRect/>
          </a:stretch>
        </p:blipFill>
        <p:spPr bwMode="auto">
          <a:xfrm>
            <a:off x="2329798" y="1741606"/>
            <a:ext cx="4103688" cy="2450306"/>
          </a:xfrm>
          <a:prstGeom prst="rect">
            <a:avLst/>
          </a:prstGeom>
          <a:noFill/>
          <a:ln w="9525">
            <a:noFill/>
            <a:miter lim="800000"/>
            <a:headEnd/>
            <a:tailEnd/>
          </a:ln>
        </p:spPr>
      </p:pic>
    </p:spTree>
    <p:extLst>
      <p:ext uri="{BB962C8B-B14F-4D97-AF65-F5344CB8AC3E}">
        <p14:creationId xmlns:p14="http://schemas.microsoft.com/office/powerpoint/2010/main" val="12517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050"/>
            <a:ext cx="9144000" cy="990600"/>
          </a:xfrm>
          <a:prstGeom prst="rect">
            <a:avLst/>
          </a:prstGeom>
          <a:solidFill>
            <a:srgbClr val="0099CC">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zh-TW" altLang="en-US" sz="4400" dirty="0">
              <a:solidFill>
                <a:prstClr val="white"/>
              </a:solidFill>
              <a:latin typeface="微軟正黑體"/>
              <a:ea typeface="微軟正黑體"/>
              <a:cs typeface="微軟正黑體"/>
            </a:endParaRPr>
          </a:p>
        </p:txBody>
      </p:sp>
      <p:sp>
        <p:nvSpPr>
          <p:cNvPr id="6" name="Title 4"/>
          <p:cNvSpPr txBox="1">
            <a:spLocks/>
          </p:cNvSpPr>
          <p:nvPr/>
        </p:nvSpPr>
        <p:spPr>
          <a:xfrm>
            <a:off x="457200" y="205979"/>
            <a:ext cx="8229600" cy="857250"/>
          </a:xfrm>
          <a:prstGeom prst="rect">
            <a:avLst/>
          </a:prstGeom>
        </p:spPr>
        <p:txBody>
          <a:bodyPr lIns="91426" tIns="45713" rIns="91426" bIns="45713">
            <a:normAutofit fontScale="97500"/>
          </a:bodyPr>
          <a:lstStyle>
            <a:lvl1pPr algn="ctr" defTabSz="914400" rtl="0" eaLnBrk="1" latinLnBrk="0" hangingPunct="1">
              <a:spcBef>
                <a:spcPct val="0"/>
              </a:spcBef>
              <a:buNone/>
              <a:defRPr sz="4400" kern="1200">
                <a:solidFill>
                  <a:schemeClr val="tx1"/>
                </a:solidFill>
                <a:latin typeface="Century Gothic" panose="020B0502020202020204" pitchFamily="34" charset="0"/>
                <a:ea typeface="+mj-ea"/>
                <a:cs typeface="+mj-cs"/>
              </a:defRPr>
            </a:lvl1pPr>
          </a:lstStyle>
          <a:p>
            <a:endParaRPr lang="en-US" baseline="30000" dirty="0">
              <a:solidFill>
                <a:prstClr val="white"/>
              </a:solidFill>
              <a:effectLst>
                <a:outerShdw blurRad="38100" dist="38100" dir="2700000" algn="tl">
                  <a:srgbClr val="000000">
                    <a:alpha val="43137"/>
                  </a:srgbClr>
                </a:outerShdw>
              </a:effectLst>
            </a:endParaRPr>
          </a:p>
        </p:txBody>
      </p:sp>
      <p:sp>
        <p:nvSpPr>
          <p:cNvPr id="10" name="Content Placeholder 2"/>
          <p:cNvSpPr txBox="1">
            <a:spLocks/>
          </p:cNvSpPr>
          <p:nvPr/>
        </p:nvSpPr>
        <p:spPr>
          <a:xfrm>
            <a:off x="457200" y="1409700"/>
            <a:ext cx="4343400" cy="29146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zh-TW" altLang="en-US" sz="2800" dirty="0">
              <a:solidFill>
                <a:prstClr val="black">
                  <a:lumMod val="65000"/>
                  <a:lumOff val="35000"/>
                </a:prstClr>
              </a:solidFill>
              <a:latin typeface="微軟正黑體"/>
              <a:ea typeface="微軟正黑體"/>
              <a:cs typeface="微軟正黑體"/>
            </a:endParaRPr>
          </a:p>
        </p:txBody>
      </p:sp>
      <p:sp>
        <p:nvSpPr>
          <p:cNvPr id="8" name="Content Placeholder 3"/>
          <p:cNvSpPr txBox="1">
            <a:spLocks/>
          </p:cNvSpPr>
          <p:nvPr/>
        </p:nvSpPr>
        <p:spPr>
          <a:xfrm>
            <a:off x="457200" y="1581150"/>
            <a:ext cx="8229600" cy="291465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solidFill>
                <a:prstClr val="black"/>
              </a:solidFill>
              <a:latin typeface="微軟正黑體"/>
              <a:ea typeface="微軟正黑體"/>
              <a:cs typeface="微軟正黑體"/>
            </a:endParaRPr>
          </a:p>
        </p:txBody>
      </p:sp>
      <p:sp>
        <p:nvSpPr>
          <p:cNvPr id="7" name="矩形 6"/>
          <p:cNvSpPr/>
          <p:nvPr/>
        </p:nvSpPr>
        <p:spPr>
          <a:xfrm>
            <a:off x="838204" y="133350"/>
            <a:ext cx="2016125" cy="762000"/>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altLang="zh-TW" sz="6600" dirty="0" smtClean="0">
                <a:solidFill>
                  <a:prstClr val="white"/>
                </a:solidFill>
                <a:latin typeface="Calibri"/>
                <a:ea typeface="標楷體" panose="03000509000000000000" pitchFamily="65" charset="-120"/>
              </a:rPr>
              <a:t>2018</a:t>
            </a:r>
            <a:endParaRPr lang="zh-TW" altLang="en-US" sz="6600" dirty="0">
              <a:solidFill>
                <a:prstClr val="white"/>
              </a:solidFill>
              <a:latin typeface="Calibri"/>
              <a:ea typeface="標楷體" panose="03000509000000000000" pitchFamily="65" charset="-120"/>
            </a:endParaRPr>
          </a:p>
        </p:txBody>
      </p:sp>
      <p:sp>
        <p:nvSpPr>
          <p:cNvPr id="9" name="文字方塊 8"/>
          <p:cNvSpPr txBox="1"/>
          <p:nvPr/>
        </p:nvSpPr>
        <p:spPr>
          <a:xfrm>
            <a:off x="3124204" y="-18402"/>
            <a:ext cx="5915811" cy="1077218"/>
          </a:xfrm>
          <a:prstGeom prst="rect">
            <a:avLst/>
          </a:prstGeom>
          <a:noFill/>
        </p:spPr>
        <p:txBody>
          <a:bodyPr wrap="square" rtlCol="0">
            <a:spAutoFit/>
          </a:bodyPr>
          <a:lstStyle/>
          <a:p>
            <a:pPr defTabSz="914400" fontAlgn="base">
              <a:spcBef>
                <a:spcPct val="0"/>
              </a:spcBef>
              <a:spcAft>
                <a:spcPct val="0"/>
              </a:spcAft>
            </a:pPr>
            <a:r>
              <a:rPr kumimoji="1" lang="zh-CN" altLang="zh-TW" sz="3200" b="1" dirty="0" smtClean="0">
                <a:solidFill>
                  <a:srgbClr val="FFFFFF">
                    <a:lumMod val="95000"/>
                  </a:srgbClr>
                </a:solidFill>
                <a:latin typeface="微軟正黑體" panose="020B0604030504040204" pitchFamily="34" charset="-120"/>
                <a:ea typeface="微軟正黑體" panose="020B0604030504040204" pitchFamily="34" charset="-120"/>
              </a:rPr>
              <a:t>全新</a:t>
            </a:r>
            <a:r>
              <a:rPr kumimoji="1" lang="zh-CN" altLang="zh-TW" sz="3200" b="1" dirty="0">
                <a:solidFill>
                  <a:srgbClr val="FFFFFF">
                    <a:lumMod val="95000"/>
                  </a:srgbClr>
                </a:solidFill>
                <a:latin typeface="微軟正黑體" panose="020B0604030504040204" pitchFamily="34" charset="-120"/>
                <a:ea typeface="微軟正黑體" panose="020B0604030504040204" pitchFamily="34" charset="-120"/>
              </a:rPr>
              <a:t>生活</a:t>
            </a:r>
            <a:r>
              <a:rPr kumimoji="1" lang="en-US" altLang="zh-TW" sz="3200" b="1" dirty="0" smtClean="0">
                <a:solidFill>
                  <a:srgbClr val="FFFFFF">
                    <a:lumMod val="95000"/>
                  </a:srgbClr>
                </a:solidFill>
                <a:latin typeface="微軟正黑體" panose="020B0604030504040204" pitchFamily="34" charset="-120"/>
                <a:ea typeface="微軟正黑體" panose="020B0604030504040204" pitchFamily="34" charset="-120"/>
              </a:rPr>
              <a:t>™</a:t>
            </a:r>
          </a:p>
          <a:p>
            <a:pPr defTabSz="914400" fontAlgn="base">
              <a:spcBef>
                <a:spcPct val="0"/>
              </a:spcBef>
              <a:spcAft>
                <a:spcPct val="0"/>
              </a:spcAft>
            </a:pPr>
            <a:r>
              <a:rPr kumimoji="1" lang="zh-CN" altLang="zh-TW" sz="3200" b="1" dirty="0" smtClean="0">
                <a:solidFill>
                  <a:srgbClr val="FFFFFF">
                    <a:lumMod val="95000"/>
                  </a:srgbClr>
                </a:solidFill>
                <a:latin typeface="微軟正黑體" panose="020B0604030504040204" pitchFamily="34" charset="-120"/>
                <a:ea typeface="微軟正黑體" panose="020B0604030504040204" pitchFamily="34" charset="-120"/>
              </a:rPr>
              <a:t>打</a:t>
            </a:r>
            <a:r>
              <a:rPr kumimoji="1" lang="en-US" altLang="zh-CN" sz="3200" b="1"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b="1" dirty="0" smtClean="0">
                <a:solidFill>
                  <a:srgbClr val="FFFFFF">
                    <a:lumMod val="95000"/>
                  </a:srgbClr>
                </a:solidFill>
                <a:latin typeface="微軟正黑體" panose="020B0604030504040204" pitchFamily="34" charset="-120"/>
                <a:ea typeface="微軟正黑體" panose="020B0604030504040204" pitchFamily="34" charset="-120"/>
              </a:rPr>
              <a:t>造</a:t>
            </a:r>
            <a:r>
              <a:rPr kumimoji="1" lang="en-US" altLang="zh-CN" sz="3200" b="1"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b="1" dirty="0" smtClean="0">
                <a:solidFill>
                  <a:srgbClr val="FFFFFF">
                    <a:lumMod val="95000"/>
                  </a:srgbClr>
                </a:solidFill>
                <a:latin typeface="微軟正黑體" panose="020B0604030504040204" pitchFamily="34" charset="-120"/>
                <a:ea typeface="微軟正黑體" panose="020B0604030504040204" pitchFamily="34" charset="-120"/>
              </a:rPr>
              <a:t>健</a:t>
            </a:r>
            <a:r>
              <a:rPr kumimoji="1" lang="en-US" altLang="zh-CN" sz="3200" b="1"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b="1" dirty="0" smtClean="0">
                <a:solidFill>
                  <a:srgbClr val="FFFFFF">
                    <a:lumMod val="95000"/>
                  </a:srgbClr>
                </a:solidFill>
                <a:latin typeface="微軟正黑體" panose="020B0604030504040204" pitchFamily="34" charset="-120"/>
                <a:ea typeface="微軟正黑體" panose="020B0604030504040204" pitchFamily="34" charset="-120"/>
              </a:rPr>
              <a:t>康</a:t>
            </a:r>
            <a:r>
              <a:rPr kumimoji="1" lang="en-US" altLang="zh-CN" sz="3200" b="1"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b="1" dirty="0" smtClean="0">
                <a:solidFill>
                  <a:srgbClr val="FFFFFF">
                    <a:lumMod val="95000"/>
                  </a:srgbClr>
                </a:solidFill>
                <a:latin typeface="微軟正黑體" panose="020B0604030504040204" pitchFamily="34" charset="-120"/>
                <a:ea typeface="微軟正黑體" panose="020B0604030504040204" pitchFamily="34" charset="-120"/>
              </a:rPr>
              <a:t>窈</a:t>
            </a:r>
            <a:r>
              <a:rPr kumimoji="1" lang="en-US" altLang="zh-CN" sz="3200" b="1"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b="1" dirty="0" smtClean="0">
                <a:solidFill>
                  <a:srgbClr val="FFFFFF">
                    <a:lumMod val="95000"/>
                  </a:srgbClr>
                </a:solidFill>
                <a:latin typeface="微軟正黑體" panose="020B0604030504040204" pitchFamily="34" charset="-120"/>
                <a:ea typeface="微軟正黑體" panose="020B0604030504040204" pitchFamily="34" charset="-120"/>
              </a:rPr>
              <a:t>窕</a:t>
            </a:r>
            <a:r>
              <a:rPr kumimoji="1" lang="en-US" altLang="zh-CN" sz="3200" b="1"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b="1" dirty="0" smtClean="0">
                <a:solidFill>
                  <a:srgbClr val="FFFFFF">
                    <a:lumMod val="95000"/>
                  </a:srgbClr>
                </a:solidFill>
                <a:latin typeface="微軟正黑體" panose="020B0604030504040204" pitchFamily="34" charset="-120"/>
                <a:ea typeface="微軟正黑體" panose="020B0604030504040204" pitchFamily="34" charset="-120"/>
              </a:rPr>
              <a:t>挑</a:t>
            </a:r>
            <a:r>
              <a:rPr kumimoji="1" lang="en-US" altLang="zh-CN" sz="3200" b="1"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b="1" dirty="0" smtClean="0">
                <a:solidFill>
                  <a:srgbClr val="FFFFFF">
                    <a:lumMod val="95000"/>
                  </a:srgbClr>
                </a:solidFill>
                <a:latin typeface="微軟正黑體" panose="020B0604030504040204" pitchFamily="34" charset="-120"/>
                <a:ea typeface="微軟正黑體" panose="020B0604030504040204" pitchFamily="34" charset="-120"/>
              </a:rPr>
              <a:t>戰</a:t>
            </a:r>
            <a:r>
              <a:rPr kumimoji="1" lang="en-US" altLang="zh-CN" sz="3200" b="1" dirty="0" smtClean="0">
                <a:solidFill>
                  <a:srgbClr val="FFFFFF">
                    <a:lumMod val="95000"/>
                  </a:srgbClr>
                </a:solidFill>
                <a:latin typeface="微軟正黑體" panose="020B0604030504040204" pitchFamily="34" charset="-120"/>
                <a:ea typeface="微軟正黑體" panose="020B0604030504040204" pitchFamily="34" charset="-120"/>
              </a:rPr>
              <a:t> </a:t>
            </a:r>
            <a:r>
              <a:rPr kumimoji="1" lang="zh-CN" altLang="zh-TW" sz="3200" b="1" dirty="0" smtClean="0">
                <a:solidFill>
                  <a:srgbClr val="FFFFFF">
                    <a:lumMod val="95000"/>
                  </a:srgbClr>
                </a:solidFill>
                <a:latin typeface="微軟正黑體" panose="020B0604030504040204" pitchFamily="34" charset="-120"/>
                <a:ea typeface="微軟正黑體" panose="020B0604030504040204" pitchFamily="34" charset="-120"/>
              </a:rPr>
              <a:t>賽</a:t>
            </a:r>
            <a:endParaRPr kumimoji="1" lang="zh-TW" altLang="en-US" sz="3200" b="1" dirty="0">
              <a:solidFill>
                <a:srgbClr val="FFFFFF">
                  <a:lumMod val="95000"/>
                </a:srgbClr>
              </a:solidFill>
              <a:latin typeface="微軟正黑體" panose="020B0604030504040204" pitchFamily="34" charset="-120"/>
              <a:ea typeface="微軟正黑體" panose="020B0604030504040204" pitchFamily="34" charset="-120"/>
            </a:endParaRPr>
          </a:p>
        </p:txBody>
      </p:sp>
      <p:pic>
        <p:nvPicPr>
          <p:cNvPr id="11" name="圖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058" y="1928656"/>
            <a:ext cx="6328420" cy="3106358"/>
          </a:xfrm>
          <a:prstGeom prst="rect">
            <a:avLst/>
          </a:prstGeom>
        </p:spPr>
      </p:pic>
      <p:sp>
        <p:nvSpPr>
          <p:cNvPr id="12" name="Rectangle 2"/>
          <p:cNvSpPr txBox="1">
            <a:spLocks noChangeArrowheads="1"/>
          </p:cNvSpPr>
          <p:nvPr/>
        </p:nvSpPr>
        <p:spPr>
          <a:xfrm>
            <a:off x="76200" y="984891"/>
            <a:ext cx="9067800" cy="99417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TW" altLang="en-US" sz="2800" b="1" dirty="0" smtClean="0">
                <a:solidFill>
                  <a:schemeClr val="folHlink"/>
                </a:solidFill>
                <a:latin typeface="微軟正黑體"/>
                <a:ea typeface="微軟正黑體"/>
                <a:cs typeface="微軟正黑體"/>
              </a:rPr>
              <a:t>詳細比賽說明，請參考</a:t>
            </a:r>
            <a:r>
              <a:rPr lang="en-US" altLang="zh-TW" sz="2800" b="1" dirty="0" smtClean="0">
                <a:solidFill>
                  <a:schemeClr val="folHlink"/>
                </a:solidFill>
                <a:latin typeface="微軟正黑體"/>
                <a:ea typeface="微軟正黑體"/>
                <a:cs typeface="微軟正黑體"/>
              </a:rPr>
              <a:t> </a:t>
            </a:r>
            <a:r>
              <a:rPr lang="en-US" altLang="zh-TW" sz="2800" b="1" dirty="0">
                <a:solidFill>
                  <a:schemeClr val="folHlink"/>
                </a:solidFill>
                <a:latin typeface="微軟正黑體"/>
                <a:ea typeface="微軟正黑體"/>
                <a:cs typeface="微軟正黑體"/>
              </a:rPr>
              <a:t>:</a:t>
            </a:r>
            <a:endParaRPr lang="en-US" altLang="zh-TW" sz="2800" b="1" dirty="0" smtClean="0">
              <a:solidFill>
                <a:schemeClr val="folHlink"/>
              </a:solidFill>
              <a:latin typeface="微軟正黑體"/>
              <a:ea typeface="微軟正黑體"/>
              <a:cs typeface="微軟正黑體"/>
            </a:endParaRPr>
          </a:p>
          <a:p>
            <a:pPr algn="l"/>
            <a:r>
              <a:rPr lang="en-US" altLang="zh-TW" sz="3400" b="1" dirty="0" smtClean="0">
                <a:solidFill>
                  <a:schemeClr val="folHlink"/>
                </a:solidFill>
                <a:latin typeface="微軟正黑體"/>
                <a:ea typeface="微軟正黑體"/>
                <a:cs typeface="微軟正黑體"/>
              </a:rPr>
              <a:t>SHOP.COM</a:t>
            </a:r>
            <a:r>
              <a:rPr lang="zh-TW" altLang="en-US" sz="3400" b="1" dirty="0" smtClean="0">
                <a:solidFill>
                  <a:schemeClr val="folHlink"/>
                </a:solidFill>
                <a:latin typeface="微軟正黑體"/>
                <a:ea typeface="微軟正黑體"/>
                <a:cs typeface="微軟正黑體"/>
              </a:rPr>
              <a:t>入口網站橫幅廣告及</a:t>
            </a:r>
            <a:r>
              <a:rPr lang="en-US" altLang="zh-TW" sz="3400" b="1" dirty="0" smtClean="0">
                <a:solidFill>
                  <a:schemeClr val="folHlink"/>
                </a:solidFill>
                <a:latin typeface="微軟正黑體"/>
                <a:ea typeface="微軟正黑體"/>
                <a:cs typeface="微軟正黑體"/>
              </a:rPr>
              <a:t>4</a:t>
            </a:r>
            <a:r>
              <a:rPr lang="zh-TW" altLang="en-US" sz="3400" b="1" dirty="0" smtClean="0">
                <a:solidFill>
                  <a:schemeClr val="folHlink"/>
                </a:solidFill>
                <a:latin typeface="微軟正黑體"/>
                <a:ea typeface="微軟正黑體"/>
                <a:cs typeface="微軟正黑體"/>
              </a:rPr>
              <a:t>月</a:t>
            </a:r>
            <a:r>
              <a:rPr lang="en-US" altLang="zh-TW" sz="3400" b="1" dirty="0" smtClean="0">
                <a:solidFill>
                  <a:schemeClr val="folHlink"/>
                </a:solidFill>
                <a:latin typeface="微軟正黑體"/>
                <a:ea typeface="微軟正黑體"/>
                <a:cs typeface="微軟正黑體"/>
              </a:rPr>
              <a:t>13</a:t>
            </a:r>
            <a:r>
              <a:rPr lang="zh-TW" altLang="en-US" sz="3400" b="1" dirty="0" smtClean="0">
                <a:solidFill>
                  <a:schemeClr val="folHlink"/>
                </a:solidFill>
                <a:latin typeface="微軟正黑體"/>
                <a:ea typeface="微軟正黑體"/>
                <a:cs typeface="微軟正黑體"/>
              </a:rPr>
              <a:t>日公告</a:t>
            </a:r>
          </a:p>
        </p:txBody>
      </p:sp>
      <p:sp>
        <p:nvSpPr>
          <p:cNvPr id="13" name="向右箭號 12"/>
          <p:cNvSpPr/>
          <p:nvPr/>
        </p:nvSpPr>
        <p:spPr>
          <a:xfrm rot="16200000">
            <a:off x="5517490" y="4731676"/>
            <a:ext cx="304535" cy="519112"/>
          </a:xfrm>
          <a:prstGeom prst="strip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kumimoji="1" lang="zh-TW" altLang="en-US">
              <a:solidFill>
                <a:srgbClr val="FFFFFF"/>
              </a:solidFill>
              <a:latin typeface="Calibri"/>
              <a:ea typeface="新細明體"/>
            </a:endParaRPr>
          </a:p>
        </p:txBody>
      </p:sp>
    </p:spTree>
    <p:extLst>
      <p:ext uri="{BB962C8B-B14F-4D97-AF65-F5344CB8AC3E}">
        <p14:creationId xmlns:p14="http://schemas.microsoft.com/office/powerpoint/2010/main" val="50023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68285" y="895363"/>
            <a:ext cx="6013185" cy="1754326"/>
          </a:xfrm>
          <a:prstGeom prst="rect">
            <a:avLst/>
          </a:prstGeom>
          <a:noFill/>
        </p:spPr>
        <p:txBody>
          <a:bodyPr wrap="none">
            <a:spAutoFit/>
            <a:scene3d>
              <a:camera prst="orthographicFront"/>
              <a:lightRig rig="soft" dir="tl">
                <a:rot lat="0" lon="0" rev="0"/>
              </a:lightRig>
            </a:scene3d>
            <a:sp3d contourW="25400" prstMaterial="matte">
              <a:contourClr>
                <a:schemeClr val="accent2">
                  <a:tint val="20000"/>
                </a:schemeClr>
              </a:contourClr>
            </a:sp3d>
          </a:bodyPr>
          <a:lstStyle/>
          <a:p>
            <a:pPr algn="ctr" defTabSz="914400" fontAlgn="base">
              <a:spcBef>
                <a:spcPct val="0"/>
              </a:spcBef>
              <a:spcAft>
                <a:spcPct val="0"/>
              </a:spcAft>
              <a:defRPr/>
            </a:pPr>
            <a:r>
              <a:rPr kumimoji="1" lang="zh-TW" altLang="en-US" sz="5400" b="1" spc="50" dirty="0">
                <a:ln w="11430"/>
                <a:solidFill>
                  <a:srgbClr val="FF6600"/>
                </a:solidFill>
                <a:effectLst/>
                <a:latin typeface="微軟正黑體" panose="020B0604030504040204" pitchFamily="34" charset="-120"/>
                <a:ea typeface="微軟正黑體" panose="020B0604030504040204" pitchFamily="34" charset="-120"/>
              </a:rPr>
              <a:t>心動不如馬上行動</a:t>
            </a:r>
            <a:r>
              <a:rPr kumimoji="1" lang="en-US" altLang="zh-TW" sz="5400" b="1" spc="50" dirty="0">
                <a:ln w="11430"/>
                <a:solidFill>
                  <a:srgbClr val="FF6600"/>
                </a:solidFill>
                <a:effectLst/>
                <a:latin typeface="Arial" charset="0"/>
                <a:ea typeface="新細明體"/>
              </a:rPr>
              <a:t>!</a:t>
            </a:r>
          </a:p>
          <a:p>
            <a:pPr algn="ctr" defTabSz="914400" fontAlgn="base">
              <a:spcBef>
                <a:spcPct val="0"/>
              </a:spcBef>
              <a:spcAft>
                <a:spcPct val="0"/>
              </a:spcAft>
              <a:defRPr/>
            </a:pPr>
            <a:r>
              <a:rPr kumimoji="1" lang="en-US" altLang="zh-TW" sz="5400" b="1" spc="50" dirty="0">
                <a:ln w="11430"/>
                <a:solidFill>
                  <a:srgbClr val="FF6600"/>
                </a:solidFill>
                <a:effectLst/>
                <a:latin typeface="Arial" charset="0"/>
                <a:ea typeface="新細明體"/>
              </a:rPr>
              <a:t>ACTION NOW</a:t>
            </a:r>
            <a:r>
              <a:rPr kumimoji="1" lang="en-US" altLang="zh-TW" sz="5400" b="1" spc="50" dirty="0">
                <a:ln w="11430"/>
                <a:solidFill>
                  <a:srgbClr val="FF6600"/>
                </a:solidFill>
                <a:latin typeface="Arial" charset="0"/>
                <a:ea typeface="新細明體"/>
              </a:rPr>
              <a:t>!</a:t>
            </a:r>
          </a:p>
        </p:txBody>
      </p:sp>
      <p:pic>
        <p:nvPicPr>
          <p:cNvPr id="102403" name="Picture 3"/>
          <p:cNvPicPr>
            <a:picLocks noChangeAspect="1" noChangeArrowheads="1"/>
          </p:cNvPicPr>
          <p:nvPr/>
        </p:nvPicPr>
        <p:blipFill>
          <a:blip r:embed="rId2"/>
          <a:srcRect l="13734" t="37721" r="50917" b="32909"/>
          <a:stretch>
            <a:fillRect/>
          </a:stretch>
        </p:blipFill>
        <p:spPr bwMode="auto">
          <a:xfrm>
            <a:off x="2727317" y="2627746"/>
            <a:ext cx="3373438" cy="1682353"/>
          </a:xfrm>
          <a:prstGeom prst="rect">
            <a:avLst/>
          </a:prstGeom>
          <a:noFill/>
          <a:ln w="9525">
            <a:noFill/>
            <a:miter lim="800000"/>
            <a:headEnd/>
            <a:tailEnd/>
          </a:ln>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4289887"/>
            <a:ext cx="1760482" cy="787217"/>
          </a:xfrm>
          <a:prstGeom prst="rect">
            <a:avLst/>
          </a:prstGeom>
        </p:spPr>
      </p:pic>
    </p:spTree>
    <p:extLst>
      <p:ext uri="{BB962C8B-B14F-4D97-AF65-F5344CB8AC3E}">
        <p14:creationId xmlns:p14="http://schemas.microsoft.com/office/powerpoint/2010/main" val="8215575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304804" y="133350"/>
            <a:ext cx="531144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1203" tIns="30601" rIns="61203" bIns="30601" numCol="1" anchor="t" anchorCtr="0" compatLnSpc="1">
            <a:prstTxWarp prst="textNoShape">
              <a:avLst/>
            </a:prstTxWarp>
          </a:bodyPr>
          <a:lst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0" indent="0" algn="ctr" defTabSz="612024">
              <a:buClr>
                <a:srgbClr val="D6ECFF"/>
              </a:buClr>
              <a:buNone/>
            </a:pPr>
            <a:r>
              <a:rPr lang="zh-TW" altLang="en-US" sz="3200" b="1" dirty="0">
                <a:solidFill>
                  <a:srgbClr val="EED93A"/>
                </a:solidFill>
                <a:latin typeface="微軟正黑體"/>
                <a:ea typeface="微軟正黑體"/>
                <a:cs typeface="微軟正黑體"/>
              </a:rPr>
              <a:t>楊筑雅 博士 </a:t>
            </a:r>
            <a:endParaRPr lang="en-US" altLang="zh-TW" sz="3200" b="1" dirty="0">
              <a:solidFill>
                <a:prstClr val="white"/>
              </a:solidFill>
              <a:latin typeface="微軟正黑體" panose="020B0604030504040204" pitchFamily="34" charset="-120"/>
              <a:ea typeface="微軟正黑體" panose="020B0604030504040204" pitchFamily="34" charset="-120"/>
              <a:sym typeface="Calibri"/>
            </a:endParaRPr>
          </a:p>
          <a:p>
            <a:pPr marL="0" indent="0" defTabSz="612024">
              <a:buClr>
                <a:srgbClr val="D6ECFF"/>
              </a:buClr>
              <a:buFont typeface="Wingdings" pitchFamily="2" charset="2"/>
              <a:buNone/>
            </a:pPr>
            <a:r>
              <a:rPr lang="zh-TW" altLang="en-US" sz="2400" b="1" dirty="0" smtClean="0">
                <a:solidFill>
                  <a:prstClr val="white"/>
                </a:solidFill>
                <a:latin typeface="微軟正黑體" panose="020B0604030504040204" pitchFamily="34" charset="-120"/>
                <a:ea typeface="微軟正黑體" panose="020B0604030504040204" pitchFamily="34" charset="-120"/>
                <a:sym typeface="Calibri"/>
              </a:rPr>
              <a:t>經歷 </a:t>
            </a:r>
            <a:r>
              <a:rPr lang="en-US" altLang="zh-TW" sz="2400" b="1" dirty="0">
                <a:solidFill>
                  <a:prstClr val="white"/>
                </a:solidFill>
                <a:latin typeface="微軟正黑體" panose="020B0604030504040204" pitchFamily="34" charset="-120"/>
                <a:ea typeface="微軟正黑體" panose="020B0604030504040204" pitchFamily="34" charset="-120"/>
                <a:sym typeface="Calibri"/>
              </a:rPr>
              <a:t>:</a:t>
            </a:r>
            <a:endParaRPr lang="zh-TW" altLang="en-US" sz="2400" b="1" dirty="0">
              <a:solidFill>
                <a:prstClr val="white"/>
              </a:solidFill>
              <a:latin typeface="微軟正黑體" panose="020B0604030504040204" pitchFamily="34" charset="-120"/>
              <a:ea typeface="微軟正黑體" panose="020B0604030504040204" pitchFamily="34" charset="-120"/>
              <a:sym typeface="Calibri"/>
            </a:endParaRPr>
          </a:p>
          <a:p>
            <a:pPr marL="285750" indent="-285750" defTabSz="612024">
              <a:spcBef>
                <a:spcPts val="0"/>
              </a:spcBef>
              <a:buClr>
                <a:srgbClr val="D6ECFF"/>
              </a:buClr>
            </a:pPr>
            <a:r>
              <a:rPr lang="zh-TW" altLang="en-US" sz="2400" b="1" dirty="0" smtClean="0">
                <a:solidFill>
                  <a:prstClr val="white"/>
                </a:solidFill>
                <a:latin typeface="微軟正黑體" panose="020B0604030504040204" pitchFamily="34" charset="-120"/>
                <a:ea typeface="微軟正黑體" panose="020B0604030504040204" pitchFamily="34" charset="-120"/>
                <a:sym typeface="Calibri"/>
              </a:rPr>
              <a:t>日本早稲田大學營養學博士</a:t>
            </a:r>
            <a:endParaRPr lang="en-US" altLang="zh-TW" sz="2400" b="1" dirty="0" smtClean="0">
              <a:solidFill>
                <a:prstClr val="white"/>
              </a:solidFill>
              <a:latin typeface="微軟正黑體" panose="020B0604030504040204" pitchFamily="34" charset="-120"/>
              <a:ea typeface="微軟正黑體" panose="020B0604030504040204" pitchFamily="34" charset="-120"/>
              <a:sym typeface="Calibri"/>
            </a:endParaRPr>
          </a:p>
          <a:p>
            <a:pPr marL="285750" indent="-285750" defTabSz="612024">
              <a:spcBef>
                <a:spcPts val="0"/>
              </a:spcBef>
              <a:buClr>
                <a:srgbClr val="D6ECFF"/>
              </a:buClr>
            </a:pPr>
            <a:r>
              <a:rPr lang="zh-TW" altLang="en-US" sz="2400" b="1" dirty="0" smtClean="0">
                <a:solidFill>
                  <a:prstClr val="white"/>
                </a:solidFill>
                <a:latin typeface="微軟正黑體" panose="020B0604030504040204" pitchFamily="34" charset="-120"/>
                <a:ea typeface="微軟正黑體" panose="020B0604030504040204" pitchFamily="34" charset="-120"/>
                <a:sym typeface="Calibri"/>
              </a:rPr>
              <a:t>新藥人體實驗公司</a:t>
            </a:r>
            <a:r>
              <a:rPr lang="en-US" altLang="zh-TW" sz="2400" b="1" dirty="0" smtClean="0">
                <a:solidFill>
                  <a:prstClr val="white"/>
                </a:solidFill>
                <a:latin typeface="微軟正黑體" panose="020B0604030504040204" pitchFamily="34" charset="-120"/>
                <a:ea typeface="微軟正黑體" panose="020B0604030504040204" pitchFamily="34" charset="-120"/>
                <a:sym typeface="Calibri"/>
              </a:rPr>
              <a:t>(CRO)</a:t>
            </a:r>
            <a:r>
              <a:rPr lang="zh-TW" altLang="en-US" sz="2400" b="1" dirty="0" smtClean="0">
                <a:solidFill>
                  <a:prstClr val="white"/>
                </a:solidFill>
                <a:latin typeface="微軟正黑體" panose="020B0604030504040204" pitchFamily="34" charset="-120"/>
                <a:ea typeface="微軟正黑體" panose="020B0604030504040204" pitchFamily="34" charset="-120"/>
                <a:sym typeface="Calibri"/>
              </a:rPr>
              <a:t>研究員</a:t>
            </a:r>
            <a:endParaRPr lang="en-US" altLang="zh-TW" sz="2400" b="1" dirty="0">
              <a:solidFill>
                <a:prstClr val="white"/>
              </a:solidFill>
              <a:latin typeface="微軟正黑體" panose="020B0604030504040204" pitchFamily="34" charset="-120"/>
              <a:ea typeface="微軟正黑體" panose="020B0604030504040204" pitchFamily="34" charset="-120"/>
              <a:sym typeface="Calibri"/>
            </a:endParaRPr>
          </a:p>
          <a:p>
            <a:pPr marL="285750" indent="-285750" defTabSz="612024">
              <a:spcBef>
                <a:spcPts val="0"/>
              </a:spcBef>
              <a:buClr>
                <a:srgbClr val="D6ECFF"/>
              </a:buClr>
            </a:pPr>
            <a:r>
              <a:rPr lang="zh-TW" altLang="en-US" sz="2400" b="1" dirty="0" smtClean="0">
                <a:solidFill>
                  <a:prstClr val="white"/>
                </a:solidFill>
                <a:latin typeface="微軟正黑體" panose="020B0604030504040204" pitchFamily="34" charset="-120"/>
                <a:ea typeface="微軟正黑體" panose="020B0604030504040204" pitchFamily="34" charset="-120"/>
                <a:sym typeface="Calibri"/>
              </a:rPr>
              <a:t>衛生局減重計畫計畫主持人</a:t>
            </a:r>
            <a:endParaRPr lang="en-US" altLang="zh-TW" sz="2400" b="1" dirty="0" smtClean="0">
              <a:solidFill>
                <a:prstClr val="white"/>
              </a:solidFill>
              <a:latin typeface="微軟正黑體" panose="020B0604030504040204" pitchFamily="34" charset="-120"/>
              <a:ea typeface="微軟正黑體" panose="020B0604030504040204" pitchFamily="34" charset="-120"/>
              <a:sym typeface="Calibri"/>
            </a:endParaRPr>
          </a:p>
          <a:p>
            <a:pPr marL="285750" indent="-285750" defTabSz="612024">
              <a:spcBef>
                <a:spcPts val="0"/>
              </a:spcBef>
              <a:buClr>
                <a:srgbClr val="D6ECFF"/>
              </a:buClr>
            </a:pPr>
            <a:r>
              <a:rPr lang="zh-TW" altLang="en-US" sz="2400" b="1" dirty="0" smtClean="0">
                <a:solidFill>
                  <a:prstClr val="white"/>
                </a:solidFill>
                <a:latin typeface="微軟正黑體" panose="020B0604030504040204" pitchFamily="34" charset="-120"/>
                <a:ea typeface="微軟正黑體" panose="020B0604030504040204" pitchFamily="34" charset="-120"/>
                <a:sym typeface="Calibri"/>
              </a:rPr>
              <a:t>大學營養科學系系主任</a:t>
            </a:r>
            <a:endParaRPr lang="en-US" altLang="zh-TW" sz="2400" b="1" dirty="0" smtClean="0">
              <a:solidFill>
                <a:prstClr val="white"/>
              </a:solidFill>
              <a:latin typeface="微軟正黑體" panose="020B0604030504040204" pitchFamily="34" charset="-120"/>
              <a:ea typeface="微軟正黑體" panose="020B0604030504040204" pitchFamily="34" charset="-120"/>
              <a:sym typeface="Calibri"/>
            </a:endParaRPr>
          </a:p>
          <a:p>
            <a:pPr marL="0" indent="0" defTabSz="612024">
              <a:spcBef>
                <a:spcPts val="0"/>
              </a:spcBef>
              <a:buClr>
                <a:srgbClr val="D6ECFF"/>
              </a:buClr>
              <a:buNone/>
            </a:pPr>
            <a:endParaRPr lang="zh-TW" altLang="en-US" sz="1100" b="1" dirty="0">
              <a:solidFill>
                <a:prstClr val="white"/>
              </a:solidFill>
              <a:latin typeface="微軟正黑體" panose="020B0604030504040204" pitchFamily="34" charset="-120"/>
              <a:ea typeface="微軟正黑體" panose="020B0604030504040204" pitchFamily="34" charset="-120"/>
              <a:sym typeface="Calibri"/>
            </a:endParaRPr>
          </a:p>
          <a:p>
            <a:pPr marL="0" indent="0" defTabSz="612024">
              <a:spcBef>
                <a:spcPts val="0"/>
              </a:spcBef>
              <a:buClr>
                <a:srgbClr val="D6ECFF"/>
              </a:buClr>
              <a:buNone/>
            </a:pPr>
            <a:r>
              <a:rPr lang="zh-TW" altLang="en-US" sz="2400" b="1" dirty="0" smtClean="0">
                <a:solidFill>
                  <a:prstClr val="white"/>
                </a:solidFill>
                <a:latin typeface="微軟正黑體" panose="020B0604030504040204" pitchFamily="34" charset="-120"/>
                <a:ea typeface="微軟正黑體" panose="020B0604030504040204" pitchFamily="34" charset="-120"/>
                <a:sym typeface="Calibri"/>
              </a:rPr>
              <a:t>資歷 </a:t>
            </a:r>
            <a:r>
              <a:rPr lang="en-US" altLang="zh-TW" sz="2400" b="1" dirty="0">
                <a:solidFill>
                  <a:prstClr val="white"/>
                </a:solidFill>
                <a:latin typeface="微軟正黑體" panose="020B0604030504040204" pitchFamily="34" charset="-120"/>
                <a:ea typeface="微軟正黑體" panose="020B0604030504040204" pitchFamily="34" charset="-120"/>
                <a:sym typeface="Calibri"/>
              </a:rPr>
              <a:t>:</a:t>
            </a:r>
          </a:p>
          <a:p>
            <a:pPr marL="285750" indent="-285750" defTabSz="612024">
              <a:spcBef>
                <a:spcPts val="0"/>
              </a:spcBef>
              <a:buClr>
                <a:srgbClr val="D6ECFF"/>
              </a:buClr>
            </a:pPr>
            <a:r>
              <a:rPr lang="en-US" altLang="zh-TW" sz="2400" b="1" dirty="0" smtClean="0">
                <a:solidFill>
                  <a:prstClr val="white"/>
                </a:solidFill>
                <a:latin typeface="微軟正黑體" panose="020B0604030504040204" pitchFamily="34" charset="-120"/>
                <a:ea typeface="微軟正黑體" panose="020B0604030504040204" pitchFamily="34" charset="-120"/>
                <a:sym typeface="Calibri"/>
              </a:rPr>
              <a:t>2012~2018</a:t>
            </a:r>
            <a:r>
              <a:rPr lang="zh-TW" altLang="en-US" sz="2400" b="1" dirty="0" smtClean="0">
                <a:solidFill>
                  <a:prstClr val="white"/>
                </a:solidFill>
                <a:latin typeface="微軟正黑體" panose="020B0604030504040204" pitchFamily="34" charset="-120"/>
                <a:ea typeface="微軟正黑體" panose="020B0604030504040204" pitchFamily="34" charset="-120"/>
                <a:sym typeface="Calibri"/>
              </a:rPr>
              <a:t>全新生活業務及訓練發展</a:t>
            </a:r>
            <a:r>
              <a:rPr lang="zh-TW" altLang="en-US" sz="2400" b="1" dirty="0">
                <a:solidFill>
                  <a:prstClr val="white"/>
                </a:solidFill>
                <a:latin typeface="微軟正黑體" panose="020B0604030504040204" pitchFamily="34" charset="-120"/>
                <a:ea typeface="微軟正黑體" panose="020B0604030504040204" pitchFamily="34" charset="-120"/>
                <a:sym typeface="Calibri"/>
              </a:rPr>
              <a:t>顧問</a:t>
            </a:r>
          </a:p>
          <a:p>
            <a:pPr marL="285750" indent="-285750" defTabSz="612024">
              <a:spcBef>
                <a:spcPts val="0"/>
              </a:spcBef>
              <a:buClr>
                <a:srgbClr val="D6ECFF"/>
              </a:buClr>
            </a:pPr>
            <a:r>
              <a:rPr lang="zh-TW" altLang="en-US" sz="2400" b="1" dirty="0" smtClean="0">
                <a:solidFill>
                  <a:prstClr val="white"/>
                </a:solidFill>
                <a:latin typeface="微軟正黑體" panose="020B0604030504040204" pitchFamily="34" charset="-120"/>
                <a:ea typeface="微軟正黑體" panose="020B0604030504040204" pitchFamily="34" charset="-120"/>
                <a:sym typeface="Calibri"/>
              </a:rPr>
              <a:t>顧問經</a:t>
            </a:r>
            <a:r>
              <a:rPr lang="zh-TW" altLang="en-US" sz="2400" b="1" dirty="0">
                <a:solidFill>
                  <a:prstClr val="white"/>
                </a:solidFill>
                <a:latin typeface="微軟正黑體" panose="020B0604030504040204" pitchFamily="34" charset="-120"/>
                <a:ea typeface="微軟正黑體" panose="020B0604030504040204" pitchFamily="34" charset="-120"/>
                <a:sym typeface="Calibri"/>
              </a:rPr>
              <a:t>理級</a:t>
            </a:r>
            <a:endParaRPr lang="en-US" altLang="zh-TW" sz="2400" b="1" dirty="0">
              <a:solidFill>
                <a:prstClr val="white"/>
              </a:solidFill>
              <a:latin typeface="微軟正黑體" panose="020B0604030504040204" pitchFamily="34" charset="-120"/>
              <a:ea typeface="微軟正黑體" panose="020B0604030504040204" pitchFamily="34" charset="-120"/>
              <a:sym typeface="Calibri"/>
            </a:endParaRPr>
          </a:p>
          <a:p>
            <a:pPr marL="285750" indent="-285750" defTabSz="612024">
              <a:spcBef>
                <a:spcPts val="0"/>
              </a:spcBef>
              <a:buClr>
                <a:srgbClr val="D6ECFF"/>
              </a:buClr>
            </a:pPr>
            <a:r>
              <a:rPr lang="zh-TW" altLang="en-US" sz="2400" b="1" dirty="0" smtClean="0">
                <a:solidFill>
                  <a:prstClr val="white"/>
                </a:solidFill>
                <a:latin typeface="微軟正黑體" panose="020B0604030504040204" pitchFamily="34" charset="-120"/>
                <a:ea typeface="微軟正黑體" panose="020B0604030504040204" pitchFamily="34" charset="-120"/>
                <a:sym typeface="Calibri"/>
              </a:rPr>
              <a:t>多次</a:t>
            </a:r>
            <a:r>
              <a:rPr lang="zh-TW" altLang="en-US" sz="2400" b="1" dirty="0">
                <a:solidFill>
                  <a:prstClr val="white"/>
                </a:solidFill>
                <a:latin typeface="微軟正黑體" panose="020B0604030504040204" pitchFamily="34" charset="-120"/>
                <a:ea typeface="微軟正黑體" panose="020B0604030504040204" pitchFamily="34" charset="-120"/>
                <a:sym typeface="Calibri"/>
              </a:rPr>
              <a:t>達到</a:t>
            </a:r>
            <a:r>
              <a:rPr lang="en-US" altLang="zh-TW" sz="2400" b="1" dirty="0" smtClean="0">
                <a:solidFill>
                  <a:prstClr val="white"/>
                </a:solidFill>
                <a:latin typeface="微軟正黑體" panose="020B0604030504040204" pitchFamily="34" charset="-120"/>
                <a:ea typeface="微軟正黑體" panose="020B0604030504040204" pitchFamily="34" charset="-120"/>
                <a:sym typeface="Calibri"/>
              </a:rPr>
              <a:t>MUFO</a:t>
            </a:r>
            <a:r>
              <a:rPr lang="zh-TW" altLang="en-US" sz="2400" b="1" dirty="0" smtClean="0">
                <a:solidFill>
                  <a:prstClr val="white"/>
                </a:solidFill>
                <a:latin typeface="微軟正黑體" panose="020B0604030504040204" pitchFamily="34" charset="-120"/>
                <a:ea typeface="微軟正黑體" panose="020B0604030504040204" pitchFamily="34" charset="-120"/>
                <a:sym typeface="Calibri"/>
              </a:rPr>
              <a:t>、購物</a:t>
            </a:r>
            <a:r>
              <a:rPr lang="zh-TW" altLang="en-US" sz="2400" b="1" dirty="0">
                <a:solidFill>
                  <a:prstClr val="white"/>
                </a:solidFill>
                <a:latin typeface="微軟正黑體" panose="020B0604030504040204" pitchFamily="34" charset="-120"/>
                <a:ea typeface="微軟正黑體" panose="020B0604030504040204" pitchFamily="34" charset="-120"/>
                <a:sym typeface="Calibri"/>
              </a:rPr>
              <a:t>年金</a:t>
            </a:r>
            <a:endParaRPr lang="en-US" altLang="zh-TW" sz="2400" b="1" dirty="0">
              <a:solidFill>
                <a:prstClr val="white"/>
              </a:solidFill>
              <a:latin typeface="微軟正黑體" panose="020B0604030504040204" pitchFamily="34" charset="-120"/>
              <a:ea typeface="微軟正黑體" panose="020B0604030504040204" pitchFamily="34" charset="-120"/>
              <a:sym typeface="Calibri"/>
            </a:endParaRPr>
          </a:p>
          <a:p>
            <a:pPr marL="285750" indent="-285750" defTabSz="612024">
              <a:spcBef>
                <a:spcPts val="0"/>
              </a:spcBef>
              <a:buClr>
                <a:srgbClr val="D6ECFF"/>
              </a:buClr>
            </a:pPr>
            <a:r>
              <a:rPr lang="zh-TW" altLang="en-US" sz="2400" b="1" dirty="0" smtClean="0">
                <a:solidFill>
                  <a:prstClr val="white"/>
                </a:solidFill>
                <a:latin typeface="微軟正黑體" panose="020B0604030504040204" pitchFamily="34" charset="-120"/>
                <a:ea typeface="微軟正黑體" panose="020B0604030504040204" pitchFamily="34" charset="-120"/>
                <a:sym typeface="Calibri"/>
              </a:rPr>
              <a:t>演講者</a:t>
            </a:r>
            <a:r>
              <a:rPr lang="zh-TW" altLang="en-US" sz="2400" b="1" dirty="0">
                <a:solidFill>
                  <a:prstClr val="white"/>
                </a:solidFill>
                <a:latin typeface="微軟正黑體" panose="020B0604030504040204" pitchFamily="34" charset="-120"/>
                <a:ea typeface="微軟正黑體" panose="020B0604030504040204" pitchFamily="34" charset="-120"/>
                <a:sym typeface="Calibri"/>
              </a:rPr>
              <a:t>機構</a:t>
            </a:r>
            <a:r>
              <a:rPr lang="zh-TW" altLang="en-US" sz="2400" b="1" dirty="0" smtClean="0">
                <a:solidFill>
                  <a:prstClr val="white"/>
                </a:solidFill>
                <a:latin typeface="微軟正黑體" panose="020B0604030504040204" pitchFamily="34" charset="-120"/>
                <a:ea typeface="微軟正黑體" panose="020B0604030504040204" pitchFamily="34" charset="-120"/>
                <a:sym typeface="Calibri"/>
              </a:rPr>
              <a:t>成員</a:t>
            </a:r>
            <a:endParaRPr lang="zh-TW" altLang="en-US" sz="2400" b="1" dirty="0">
              <a:solidFill>
                <a:prstClr val="white"/>
              </a:solidFill>
              <a:latin typeface="微軟正黑體" panose="020B0604030504040204" pitchFamily="34" charset="-120"/>
              <a:ea typeface="微軟正黑體" panose="020B0604030504040204" pitchFamily="34" charset="-120"/>
              <a:sym typeface="Calibri"/>
            </a:endParaRPr>
          </a:p>
        </p:txBody>
      </p:sp>
      <p:pic>
        <p:nvPicPr>
          <p:cNvPr id="4" name="圖片 3" descr="螢幕快照 2018-02-23 下午3.23.10.png"/>
          <p:cNvPicPr>
            <a:picLocks noChangeAspect="1"/>
          </p:cNvPicPr>
          <p:nvPr/>
        </p:nvPicPr>
        <p:blipFill rotWithShape="1">
          <a:blip r:embed="rId2">
            <a:extLst>
              <a:ext uri="{28A0092B-C50C-407E-A947-70E740481C1C}">
                <a14:useLocalDpi xmlns:a14="http://schemas.microsoft.com/office/drawing/2010/main" val="0"/>
              </a:ext>
            </a:extLst>
          </a:blip>
          <a:srcRect t="1728"/>
          <a:stretch/>
        </p:blipFill>
        <p:spPr>
          <a:xfrm>
            <a:off x="5638800" y="438152"/>
            <a:ext cx="2971800" cy="4286249"/>
          </a:xfrm>
          <a:prstGeom prst="rect">
            <a:avLst/>
          </a:prstGeom>
        </p:spPr>
      </p:pic>
    </p:spTree>
    <p:extLst>
      <p:ext uri="{BB962C8B-B14F-4D97-AF65-F5344CB8AC3E}">
        <p14:creationId xmlns:p14="http://schemas.microsoft.com/office/powerpoint/2010/main" val="3847611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Rectangle 3"/>
          <p:cNvSpPr/>
          <p:nvPr/>
        </p:nvSpPr>
        <p:spPr>
          <a:xfrm>
            <a:off x="0" y="31503"/>
            <a:ext cx="9144000" cy="5162550"/>
          </a:xfrm>
          <a:prstGeom prst="rect">
            <a:avLst/>
          </a:prstGeom>
          <a:gradFill flip="none" rotWithShape="1">
            <a:gsLst>
              <a:gs pos="89600">
                <a:schemeClr val="tx1">
                  <a:lumMod val="95000"/>
                  <a:lumOff val="5000"/>
                  <a:alpha val="62000"/>
                </a:schemeClr>
              </a:gs>
              <a:gs pos="0">
                <a:schemeClr val="tx1">
                  <a:lumMod val="95000"/>
                  <a:lumOff val="5000"/>
                </a:schemeClr>
              </a:gs>
              <a:gs pos="94166">
                <a:schemeClr val="tx1">
                  <a:lumMod val="95000"/>
                  <a:lumOff val="5000"/>
                </a:schemeClr>
              </a:gs>
              <a:gs pos="26000">
                <a:schemeClr val="tx1">
                  <a:lumMod val="95000"/>
                  <a:lumOff val="5000"/>
                  <a:alpha val="50000"/>
                </a:schemeClr>
              </a:gs>
              <a:gs pos="100000">
                <a:schemeClr val="tx1">
                  <a:lumMod val="95000"/>
                  <a:lumOff val="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dirty="0">
              <a:latin typeface="Century Gothic" panose="020B0502020202020204" pitchFamily="34" charset="0"/>
            </a:endParaRPr>
          </a:p>
        </p:txBody>
      </p:sp>
      <p:sp>
        <p:nvSpPr>
          <p:cNvPr id="2" name="Title 1"/>
          <p:cNvSpPr>
            <a:spLocks noGrp="1"/>
          </p:cNvSpPr>
          <p:nvPr>
            <p:ph type="title"/>
          </p:nvPr>
        </p:nvSpPr>
        <p:spPr>
          <a:xfrm>
            <a:off x="304800" y="697706"/>
            <a:ext cx="8382000" cy="857250"/>
          </a:xfrm>
        </p:spPr>
        <p:txBody>
          <a:bodyPr vert="horz" lIns="91426" tIns="45713" rIns="91426" bIns="45713" rtlCol="0">
            <a:noAutofit/>
          </a:bodyPr>
          <a:lstStyle/>
          <a:p>
            <a:pPr marL="342839" indent="-342839">
              <a:spcBef>
                <a:spcPct val="20000"/>
              </a:spcBef>
              <a:buFont typeface="Arial" panose="020B0604020202020204" pitchFamily="34" charset="0"/>
              <a:buChar char="•"/>
            </a:pPr>
            <a:r>
              <a:rPr lang="zh-TW" altLang="en-US" sz="4000" b="1" dirty="0">
                <a:solidFill>
                  <a:schemeClr val="bg1"/>
                </a:solidFill>
                <a:effectLst/>
                <a:latin typeface="微軟正黑體"/>
                <a:ea typeface="微軟正黑體"/>
                <a:cs typeface="微軟正黑體"/>
              </a:rPr>
              <a:t>全新生活™</a:t>
            </a:r>
            <a:r>
              <a:rPr lang="en-US" altLang="zh-TW" sz="4000" b="1" dirty="0">
                <a:solidFill>
                  <a:schemeClr val="bg1"/>
                </a:solidFill>
                <a:effectLst/>
                <a:latin typeface="微軟正黑體"/>
                <a:ea typeface="微軟正黑體"/>
                <a:cs typeface="微軟正黑體"/>
              </a:rPr>
              <a:t/>
            </a:r>
            <a:br>
              <a:rPr lang="en-US" altLang="zh-TW" sz="4000" b="1" dirty="0">
                <a:solidFill>
                  <a:schemeClr val="bg1"/>
                </a:solidFill>
                <a:effectLst/>
                <a:latin typeface="微軟正黑體"/>
                <a:ea typeface="微軟正黑體"/>
                <a:cs typeface="微軟正黑體"/>
              </a:rPr>
            </a:br>
            <a:r>
              <a:rPr lang="zh-TW" altLang="en-US" sz="4000" b="1" dirty="0">
                <a:solidFill>
                  <a:schemeClr val="bg1"/>
                </a:solidFill>
                <a:effectLst/>
                <a:latin typeface="微軟正黑體"/>
                <a:ea typeface="微軟正黑體"/>
                <a:cs typeface="微軟正黑體"/>
              </a:rPr>
              <a:t>那是</a:t>
            </a:r>
            <a:r>
              <a:rPr lang="zh-TW" altLang="en-US" sz="4000" b="1" dirty="0" smtClean="0">
                <a:solidFill>
                  <a:schemeClr val="bg1"/>
                </a:solidFill>
                <a:effectLst/>
                <a:latin typeface="微軟正黑體"/>
                <a:ea typeface="微軟正黑體"/>
                <a:cs typeface="微軟正黑體"/>
              </a:rPr>
              <a:t>要</a:t>
            </a:r>
            <a:r>
              <a:rPr lang="zh-TW" altLang="en-US" sz="4000" b="1" dirty="0" smtClean="0">
                <a:solidFill>
                  <a:schemeClr val="bg1"/>
                </a:solidFill>
                <a:latin typeface="微軟正黑體"/>
                <a:ea typeface="微軟正黑體"/>
                <a:cs typeface="微軟正黑體"/>
              </a:rPr>
              <a:t>健康</a:t>
            </a:r>
            <a:r>
              <a:rPr lang="zh-TW" altLang="en-US" sz="4000" b="1" dirty="0" smtClean="0">
                <a:solidFill>
                  <a:schemeClr val="bg1"/>
                </a:solidFill>
                <a:effectLst/>
                <a:latin typeface="微軟正黑體"/>
                <a:ea typeface="微軟正黑體"/>
                <a:cs typeface="微軟正黑體"/>
              </a:rPr>
              <a:t>的</a:t>
            </a:r>
            <a:r>
              <a:rPr lang="zh-TW" altLang="en-US" sz="4000" b="1" dirty="0">
                <a:solidFill>
                  <a:schemeClr val="bg1"/>
                </a:solidFill>
                <a:effectLst/>
                <a:latin typeface="微軟正黑體"/>
                <a:ea typeface="微軟正黑體"/>
                <a:cs typeface="微軟正黑體"/>
              </a:rPr>
              <a:t>人，才需要去做的嗎？</a:t>
            </a:r>
            <a:br>
              <a:rPr lang="zh-TW" altLang="en-US" sz="4000" b="1" dirty="0">
                <a:solidFill>
                  <a:schemeClr val="bg1"/>
                </a:solidFill>
                <a:effectLst/>
                <a:latin typeface="微軟正黑體"/>
                <a:ea typeface="微軟正黑體"/>
                <a:cs typeface="微軟正黑體"/>
              </a:rPr>
            </a:br>
            <a:endParaRPr lang="en-US" sz="4000" b="1" dirty="0">
              <a:solidFill>
                <a:schemeClr val="bg1"/>
              </a:solidFill>
              <a:effectLst/>
              <a:latin typeface="微軟正黑體"/>
              <a:ea typeface="微軟正黑體"/>
              <a:cs typeface="微軟正黑體"/>
            </a:endParaRPr>
          </a:p>
        </p:txBody>
      </p:sp>
      <p:sp>
        <p:nvSpPr>
          <p:cNvPr id="3" name="Content Placeholder 2"/>
          <p:cNvSpPr>
            <a:spLocks noGrp="1"/>
          </p:cNvSpPr>
          <p:nvPr>
            <p:ph idx="1"/>
          </p:nvPr>
        </p:nvSpPr>
        <p:spPr>
          <a:xfrm>
            <a:off x="762000" y="1885951"/>
            <a:ext cx="3810000" cy="2175272"/>
          </a:xfrm>
        </p:spPr>
        <p:txBody>
          <a:bodyPr vert="horz" lIns="91426" tIns="45713" rIns="91426" bIns="45713" rtlCol="0">
            <a:noAutofit/>
          </a:bodyPr>
          <a:lstStyle/>
          <a:p>
            <a:r>
              <a:rPr lang="zh-TW" altLang="en-US" b="1" dirty="0" smtClean="0">
                <a:solidFill>
                  <a:schemeClr val="bg1"/>
                </a:solidFill>
                <a:effectLst/>
                <a:latin typeface="微軟正黑體"/>
                <a:ea typeface="微軟正黑體"/>
                <a:cs typeface="微軟正黑體"/>
              </a:rPr>
              <a:t>健康管理</a:t>
            </a:r>
            <a:endParaRPr lang="zh-TW" altLang="en-US" b="1" dirty="0">
              <a:solidFill>
                <a:schemeClr val="bg1"/>
              </a:solidFill>
              <a:effectLst/>
              <a:latin typeface="微軟正黑體"/>
              <a:ea typeface="微軟正黑體"/>
              <a:cs typeface="微軟正黑體"/>
            </a:endParaRPr>
          </a:p>
          <a:p>
            <a:r>
              <a:rPr lang="zh-TW" altLang="en-US" b="1" dirty="0" smtClean="0">
                <a:solidFill>
                  <a:schemeClr val="bg1"/>
                </a:solidFill>
                <a:effectLst/>
                <a:latin typeface="微軟正黑體"/>
                <a:ea typeface="微軟正黑體"/>
                <a:cs typeface="微軟正黑體"/>
              </a:rPr>
              <a:t>提昇</a:t>
            </a:r>
            <a:r>
              <a:rPr lang="zh-TW" altLang="en-US" b="1" dirty="0">
                <a:solidFill>
                  <a:schemeClr val="bg1"/>
                </a:solidFill>
                <a:effectLst/>
                <a:latin typeface="微軟正黑體"/>
                <a:ea typeface="微軟正黑體"/>
                <a:cs typeface="微軟正黑體"/>
              </a:rPr>
              <a:t>活力</a:t>
            </a:r>
          </a:p>
          <a:p>
            <a:endParaRPr lang="en-US" b="1" dirty="0">
              <a:solidFill>
                <a:schemeClr val="bg1"/>
              </a:solidFill>
              <a:effectLst/>
              <a:latin typeface="微軟正黑體"/>
              <a:ea typeface="微軟正黑體"/>
              <a:cs typeface="微軟正黑體"/>
            </a:endParaRPr>
          </a:p>
        </p:txBody>
      </p:sp>
      <p:sp>
        <p:nvSpPr>
          <p:cNvPr id="7" name="Content Placeholder 2"/>
          <p:cNvSpPr txBox="1">
            <a:spLocks/>
          </p:cNvSpPr>
          <p:nvPr/>
        </p:nvSpPr>
        <p:spPr>
          <a:xfrm>
            <a:off x="4419600" y="1885951"/>
            <a:ext cx="3810000" cy="2175272"/>
          </a:xfrm>
          <a:prstGeom prst="rect">
            <a:avLst/>
          </a:prstGeom>
        </p:spPr>
        <p:txBody>
          <a:bodyPr vert="horz" lIns="91426" tIns="45713" rIns="91426" bIns="45713" rtlCol="0">
            <a:noAutofit/>
          </a:bodyPr>
          <a:lstStyle>
            <a:lvl1pPr marL="342839" indent="-342839" algn="l" defTabSz="914243" rtl="0" eaLnBrk="1" latinLnBrk="0" hangingPunct="1">
              <a:spcBef>
                <a:spcPct val="200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1pPr>
            <a:lvl2pPr marL="742823" indent="-285701" algn="l" defTabSz="914243"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2801" indent="-228558" algn="l" defTabSz="914243"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599920" indent="-228558" algn="l" defTabSz="914243"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057042" indent="-228558" algn="l" defTabSz="914243"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159"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2"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2"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1"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TW" altLang="en-US" b="1" dirty="0" smtClean="0">
                <a:solidFill>
                  <a:schemeClr val="bg1"/>
                </a:solidFill>
                <a:effectLst/>
                <a:latin typeface="微軟正黑體"/>
                <a:ea typeface="微軟正黑體"/>
                <a:cs typeface="微軟正黑體"/>
              </a:rPr>
              <a:t>正向的生活型態</a:t>
            </a:r>
          </a:p>
          <a:p>
            <a:r>
              <a:rPr lang="zh-TW" altLang="en-US" b="1" dirty="0" smtClean="0">
                <a:solidFill>
                  <a:schemeClr val="bg1"/>
                </a:solidFill>
                <a:effectLst/>
                <a:latin typeface="微軟正黑體"/>
                <a:ea typeface="微軟正黑體"/>
                <a:cs typeface="微軟正黑體"/>
              </a:rPr>
              <a:t>健康生活模式</a:t>
            </a:r>
          </a:p>
          <a:p>
            <a:r>
              <a:rPr lang="zh-TW" altLang="en-US" b="1" dirty="0" smtClean="0">
                <a:solidFill>
                  <a:schemeClr val="bg1"/>
                </a:solidFill>
                <a:effectLst/>
                <a:latin typeface="微軟正黑體"/>
                <a:ea typeface="微軟正黑體"/>
                <a:cs typeface="微軟正黑體"/>
              </a:rPr>
              <a:t>客製化解決方案</a:t>
            </a:r>
          </a:p>
          <a:p>
            <a:endParaRPr lang="en-US" b="1" dirty="0">
              <a:solidFill>
                <a:schemeClr val="bg1"/>
              </a:solidFill>
              <a:effectLst>
                <a:glow rad="101600">
                  <a:schemeClr val="tx1">
                    <a:alpha val="60000"/>
                  </a:schemeClr>
                </a:glow>
                <a:outerShdw blurRad="38100" dist="38100" dir="2700000" algn="tl">
                  <a:srgbClr val="000000">
                    <a:alpha val="43137"/>
                  </a:srgbClr>
                </a:outerShdw>
              </a:effectLst>
              <a:latin typeface="微軟正黑體"/>
              <a:ea typeface="微軟正黑體"/>
              <a:cs typeface="微軟正黑體"/>
            </a:endParaRPr>
          </a:p>
        </p:txBody>
      </p:sp>
    </p:spTree>
    <p:extLst>
      <p:ext uri="{BB962C8B-B14F-4D97-AF65-F5344CB8AC3E}">
        <p14:creationId xmlns:p14="http://schemas.microsoft.com/office/powerpoint/2010/main" val="240884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050"/>
            <a:ext cx="9144000" cy="990600"/>
          </a:xfrm>
          <a:prstGeom prst="rect">
            <a:avLst/>
          </a:prstGeom>
          <a:solidFill>
            <a:srgbClr val="0099CC">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zh-TW" altLang="en-US" sz="4400" b="1" dirty="0" smtClean="0">
                <a:solidFill>
                  <a:prstClr val="white"/>
                </a:solidFill>
                <a:latin typeface="微軟正黑體"/>
                <a:ea typeface="微軟正黑體"/>
                <a:cs typeface="微軟正黑體"/>
              </a:rPr>
              <a:t>健康管理</a:t>
            </a:r>
            <a:r>
              <a:rPr lang="zh-TW" altLang="en-US" sz="4400" b="1" dirty="0" smtClean="0">
                <a:solidFill>
                  <a:srgbClr val="F79646">
                    <a:lumMod val="75000"/>
                  </a:srgbClr>
                </a:solidFill>
                <a:latin typeface="微軟正黑體"/>
                <a:ea typeface="微軟正黑體"/>
                <a:cs typeface="微軟正黑體"/>
              </a:rPr>
              <a:t>錢</a:t>
            </a:r>
            <a:r>
              <a:rPr lang="zh-TW" altLang="en-US" sz="4400" b="1" dirty="0">
                <a:solidFill>
                  <a:srgbClr val="F79646">
                    <a:lumMod val="75000"/>
                  </a:srgbClr>
                </a:solidFill>
                <a:latin typeface="微軟正黑體"/>
                <a:ea typeface="微軟正黑體"/>
                <a:cs typeface="微軟正黑體"/>
              </a:rPr>
              <a:t>途無限</a:t>
            </a:r>
            <a:endParaRPr lang="zh-TW" altLang="en-US" sz="4400" b="1" dirty="0">
              <a:solidFill>
                <a:prstClr val="white"/>
              </a:solidFill>
              <a:latin typeface="微軟正黑體"/>
              <a:ea typeface="微軟正黑體"/>
              <a:cs typeface="微軟正黑體"/>
            </a:endParaRPr>
          </a:p>
        </p:txBody>
      </p:sp>
      <p:sp>
        <p:nvSpPr>
          <p:cNvPr id="6" name="Title 4"/>
          <p:cNvSpPr txBox="1">
            <a:spLocks/>
          </p:cNvSpPr>
          <p:nvPr/>
        </p:nvSpPr>
        <p:spPr>
          <a:xfrm>
            <a:off x="457200" y="205979"/>
            <a:ext cx="8229600" cy="857250"/>
          </a:xfrm>
          <a:prstGeom prst="rect">
            <a:avLst/>
          </a:prstGeom>
        </p:spPr>
        <p:txBody>
          <a:bodyPr lIns="91426" tIns="45713" rIns="91426" bIns="45713">
            <a:normAutofit fontScale="97500"/>
          </a:bodyPr>
          <a:lstStyle>
            <a:lvl1pPr algn="ctr" defTabSz="914400" rtl="0" eaLnBrk="1" latinLnBrk="0" hangingPunct="1">
              <a:spcBef>
                <a:spcPct val="0"/>
              </a:spcBef>
              <a:buNone/>
              <a:defRPr sz="4400" kern="1200">
                <a:solidFill>
                  <a:schemeClr val="tx1"/>
                </a:solidFill>
                <a:latin typeface="Century Gothic" panose="020B0502020202020204" pitchFamily="34" charset="0"/>
                <a:ea typeface="+mj-ea"/>
                <a:cs typeface="+mj-cs"/>
              </a:defRPr>
            </a:lvl1pPr>
          </a:lstStyle>
          <a:p>
            <a:endParaRPr lang="en-US" baseline="30000" dirty="0">
              <a:solidFill>
                <a:prstClr val="white"/>
              </a:solidFill>
              <a:effectLst>
                <a:outerShdw blurRad="38100" dist="38100" dir="2700000" algn="tl">
                  <a:srgbClr val="000000">
                    <a:alpha val="43137"/>
                  </a:srgbClr>
                </a:outerShdw>
              </a:effectLst>
            </a:endParaRPr>
          </a:p>
        </p:txBody>
      </p:sp>
      <p:sp>
        <p:nvSpPr>
          <p:cNvPr id="9" name="Content Placeholder 4"/>
          <p:cNvSpPr txBox="1">
            <a:spLocks/>
          </p:cNvSpPr>
          <p:nvPr/>
        </p:nvSpPr>
        <p:spPr>
          <a:xfrm>
            <a:off x="76200" y="1047750"/>
            <a:ext cx="6934200" cy="3886200"/>
          </a:xfrm>
          <a:prstGeom prst="rect">
            <a:avLst/>
          </a:prstGeom>
        </p:spPr>
        <p:txBody>
          <a:bodyPr>
            <a:normAutofit fontScale="92500" lnSpcReduction="10000"/>
          </a:bodyPr>
          <a:lstStyle>
            <a:lvl1pPr marL="342839" indent="-342839" algn="l" defTabSz="914243" rtl="0" eaLnBrk="1" latinLnBrk="0" hangingPunct="1">
              <a:spcBef>
                <a:spcPct val="200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1pPr>
            <a:lvl2pPr marL="742823" indent="-285701" algn="l" defTabSz="914243"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2801" indent="-228558" algn="l" defTabSz="914243"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599920" indent="-228558" algn="l" defTabSz="914243"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057042" indent="-228558" algn="l" defTabSz="914243"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159"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2"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2"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1"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63538" indent="-363538">
              <a:lnSpc>
                <a:spcPct val="110000"/>
              </a:lnSpc>
              <a:spcBef>
                <a:spcPts val="0"/>
              </a:spcBef>
            </a:pPr>
            <a:r>
              <a:rPr lang="zh-TW" altLang="en-US" sz="2600" b="1" dirty="0" smtClean="0">
                <a:solidFill>
                  <a:srgbClr val="F79646">
                    <a:lumMod val="75000"/>
                  </a:srgbClr>
                </a:solidFill>
                <a:latin typeface="微軟正黑體"/>
                <a:ea typeface="微軟正黑體"/>
                <a:cs typeface="微軟正黑體"/>
              </a:rPr>
              <a:t>肥胖人口增加</a:t>
            </a:r>
            <a:r>
              <a:rPr lang="en-US" altLang="zh-TW" sz="2600" b="1" dirty="0" smtClean="0">
                <a:solidFill>
                  <a:srgbClr val="F79646">
                    <a:lumMod val="75000"/>
                  </a:srgbClr>
                </a:solidFill>
                <a:latin typeface="微軟正黑體"/>
                <a:ea typeface="微軟正黑體"/>
                <a:cs typeface="微軟正黑體"/>
              </a:rPr>
              <a:t>: </a:t>
            </a:r>
            <a:r>
              <a:rPr lang="zh-TW" altLang="zh-TW" sz="2100" dirty="0" smtClean="0">
                <a:solidFill>
                  <a:prstClr val="black"/>
                </a:solidFill>
                <a:latin typeface="微軟正黑體"/>
                <a:ea typeface="微軟正黑體"/>
                <a:cs typeface="微軟正黑體"/>
              </a:rPr>
              <a:t>世界衛生組織指出，全世界的肥胖人口，從</a:t>
            </a:r>
            <a:r>
              <a:rPr lang="en-US" altLang="zh-TW" sz="2100" dirty="0" smtClean="0">
                <a:solidFill>
                  <a:prstClr val="black"/>
                </a:solidFill>
                <a:latin typeface="微軟正黑體"/>
                <a:ea typeface="微軟正黑體"/>
                <a:cs typeface="微軟正黑體"/>
              </a:rPr>
              <a:t>1980</a:t>
            </a:r>
            <a:r>
              <a:rPr lang="zh-TW" altLang="zh-TW" sz="2100" dirty="0" smtClean="0">
                <a:solidFill>
                  <a:prstClr val="black"/>
                </a:solidFill>
                <a:latin typeface="微軟正黑體"/>
                <a:ea typeface="微軟正黑體"/>
                <a:cs typeface="微軟正黑體"/>
              </a:rPr>
              <a:t>年到</a:t>
            </a:r>
            <a:r>
              <a:rPr lang="en-US" altLang="zh-TW" sz="2100" dirty="0" smtClean="0">
                <a:solidFill>
                  <a:prstClr val="black"/>
                </a:solidFill>
                <a:latin typeface="微軟正黑體"/>
                <a:ea typeface="微軟正黑體"/>
                <a:cs typeface="微軟正黑體"/>
              </a:rPr>
              <a:t>2014</a:t>
            </a:r>
            <a:r>
              <a:rPr lang="zh-TW" altLang="zh-TW" sz="2100" dirty="0" smtClean="0">
                <a:solidFill>
                  <a:prstClr val="black"/>
                </a:solidFill>
                <a:latin typeface="微軟正黑體"/>
                <a:ea typeface="微軟正黑體"/>
                <a:cs typeface="微軟正黑體"/>
              </a:rPr>
              <a:t>年增加超過一倍，現在全球肥胖人口約占全球人口的</a:t>
            </a:r>
            <a:r>
              <a:rPr lang="en-US" altLang="zh-TW" sz="2100" dirty="0" smtClean="0">
                <a:solidFill>
                  <a:prstClr val="black"/>
                </a:solidFill>
                <a:latin typeface="微軟正黑體"/>
                <a:ea typeface="微軟正黑體"/>
                <a:cs typeface="微軟正黑體"/>
              </a:rPr>
              <a:t>40%</a:t>
            </a:r>
            <a:endParaRPr lang="en-US" sz="2100" dirty="0" smtClean="0">
              <a:solidFill>
                <a:srgbClr val="F79646">
                  <a:lumMod val="75000"/>
                </a:srgbClr>
              </a:solidFill>
              <a:latin typeface="微軟正黑體"/>
              <a:ea typeface="微軟正黑體"/>
              <a:cs typeface="微軟正黑體"/>
            </a:endParaRPr>
          </a:p>
          <a:p>
            <a:pPr marL="363538" indent="-363538">
              <a:lnSpc>
                <a:spcPct val="110000"/>
              </a:lnSpc>
              <a:spcBef>
                <a:spcPts val="0"/>
              </a:spcBef>
            </a:pPr>
            <a:r>
              <a:rPr lang="zh-TW" altLang="en-US" sz="2600" b="1" dirty="0">
                <a:solidFill>
                  <a:srgbClr val="F79646">
                    <a:lumMod val="75000"/>
                  </a:srgbClr>
                </a:solidFill>
                <a:latin typeface="微軟正黑體"/>
                <a:ea typeface="微軟正黑體"/>
                <a:cs typeface="微軟正黑體"/>
              </a:rPr>
              <a:t>亞洲第一胖</a:t>
            </a:r>
            <a:r>
              <a:rPr lang="en-US" altLang="zh-TW" sz="2600" b="1" dirty="0">
                <a:solidFill>
                  <a:srgbClr val="F79646">
                    <a:lumMod val="75000"/>
                  </a:srgbClr>
                </a:solidFill>
                <a:latin typeface="微軟正黑體"/>
                <a:ea typeface="微軟正黑體"/>
                <a:cs typeface="微軟正黑體"/>
              </a:rPr>
              <a:t>: </a:t>
            </a:r>
            <a:r>
              <a:rPr lang="zh-TW" altLang="zh-TW" sz="2000" dirty="0" smtClean="0">
                <a:solidFill>
                  <a:prstClr val="black"/>
                </a:solidFill>
                <a:latin typeface="微軟正黑體"/>
                <a:ea typeface="微軟正黑體"/>
                <a:cs typeface="微軟正黑體"/>
              </a:rPr>
              <a:t>台灣男女肥胖盛行率已連續幾年蟬聯亞洲之冠，平均每兩名男性之中，就有一人體重超標，堪稱「亞洲胖夫」。</a:t>
            </a:r>
            <a:r>
              <a:rPr lang="en-US" altLang="zh-TW" sz="2000" dirty="0" smtClean="0">
                <a:solidFill>
                  <a:prstClr val="black"/>
                </a:solidFill>
                <a:latin typeface="微軟正黑體"/>
                <a:ea typeface="微軟正黑體"/>
                <a:cs typeface="微軟正黑體"/>
              </a:rPr>
              <a:t>18</a:t>
            </a:r>
            <a:r>
              <a:rPr lang="zh-TW" altLang="zh-TW" sz="2000" dirty="0" smtClean="0">
                <a:solidFill>
                  <a:prstClr val="black"/>
                </a:solidFill>
                <a:latin typeface="微軟正黑體"/>
                <a:ea typeface="微軟正黑體"/>
                <a:cs typeface="微軟正黑體"/>
              </a:rPr>
              <a:t>歲以上國民中，至少有</a:t>
            </a:r>
            <a:r>
              <a:rPr lang="en-US" altLang="zh-TW" sz="2000" dirty="0" smtClean="0">
                <a:solidFill>
                  <a:prstClr val="black"/>
                </a:solidFill>
                <a:latin typeface="微軟正黑體"/>
                <a:ea typeface="微軟正黑體"/>
                <a:cs typeface="微軟正黑體"/>
              </a:rPr>
              <a:t>50</a:t>
            </a:r>
            <a:r>
              <a:rPr lang="zh-TW" altLang="zh-TW" sz="2000" dirty="0" smtClean="0">
                <a:solidFill>
                  <a:prstClr val="black"/>
                </a:solidFill>
                <a:latin typeface="微軟正黑體"/>
                <a:ea typeface="微軟正黑體"/>
                <a:cs typeface="微軟正黑體"/>
              </a:rPr>
              <a:t>％男性、</a:t>
            </a:r>
            <a:r>
              <a:rPr lang="en-US" altLang="zh-TW" sz="2000" dirty="0" smtClean="0">
                <a:solidFill>
                  <a:prstClr val="black"/>
                </a:solidFill>
                <a:latin typeface="微軟正黑體"/>
                <a:ea typeface="微軟正黑體"/>
                <a:cs typeface="微軟正黑體"/>
              </a:rPr>
              <a:t>35%</a:t>
            </a:r>
            <a:r>
              <a:rPr lang="zh-TW" altLang="zh-TW" sz="2000" dirty="0" smtClean="0">
                <a:solidFill>
                  <a:prstClr val="black"/>
                </a:solidFill>
                <a:latin typeface="微軟正黑體"/>
                <a:ea typeface="微軟正黑體"/>
                <a:cs typeface="微軟正黑體"/>
              </a:rPr>
              <a:t>女性有體重過重的困擾，台灣男性肥胖盛行率更是韓國的</a:t>
            </a:r>
            <a:r>
              <a:rPr lang="en-US" altLang="zh-TW" sz="2000" dirty="0" smtClean="0">
                <a:solidFill>
                  <a:prstClr val="black"/>
                </a:solidFill>
                <a:latin typeface="微軟正黑體"/>
                <a:ea typeface="微軟正黑體"/>
                <a:cs typeface="微軟正黑體"/>
              </a:rPr>
              <a:t>12</a:t>
            </a:r>
            <a:r>
              <a:rPr lang="zh-TW" altLang="zh-TW" sz="2000" dirty="0" smtClean="0">
                <a:solidFill>
                  <a:prstClr val="black"/>
                </a:solidFill>
                <a:latin typeface="微軟正黑體"/>
                <a:ea typeface="微軟正黑體"/>
                <a:cs typeface="微軟正黑體"/>
              </a:rPr>
              <a:t>倍之多</a:t>
            </a:r>
            <a:r>
              <a:rPr lang="en-US" altLang="zh-TW" sz="2400" baseline="30000" dirty="0" smtClean="0">
                <a:solidFill>
                  <a:prstClr val="black"/>
                </a:solidFill>
              </a:rPr>
              <a:t>*</a:t>
            </a:r>
          </a:p>
          <a:p>
            <a:pPr marL="363538" indent="-363538">
              <a:lnSpc>
                <a:spcPct val="110000"/>
              </a:lnSpc>
              <a:spcBef>
                <a:spcPts val="0"/>
              </a:spcBef>
            </a:pPr>
            <a:r>
              <a:rPr lang="zh-TW" altLang="en-US" sz="2600" b="1" dirty="0">
                <a:solidFill>
                  <a:srgbClr val="F79646">
                    <a:lumMod val="75000"/>
                  </a:srgbClr>
                </a:solidFill>
                <a:latin typeface="微軟正黑體"/>
                <a:ea typeface="微軟正黑體"/>
                <a:cs typeface="微軟正黑體"/>
              </a:rPr>
              <a:t>最佳讚美話</a:t>
            </a:r>
            <a:r>
              <a:rPr lang="en-US" altLang="zh-TW" sz="2600" b="1" dirty="0">
                <a:solidFill>
                  <a:srgbClr val="F79646">
                    <a:lumMod val="75000"/>
                  </a:srgbClr>
                </a:solidFill>
                <a:latin typeface="微軟正黑體"/>
                <a:ea typeface="微軟正黑體"/>
                <a:cs typeface="微軟正黑體"/>
              </a:rPr>
              <a:t>: </a:t>
            </a:r>
            <a:r>
              <a:rPr lang="zh-TW" altLang="en-US" sz="2100" dirty="0">
                <a:solidFill>
                  <a:prstClr val="black"/>
                </a:solidFill>
                <a:latin typeface="微軟正黑體"/>
                <a:ea typeface="微軟正黑體"/>
                <a:cs typeface="微軟正黑體"/>
              </a:rPr>
              <a:t>根據英國一項統計，受訪的女性最喜歡聽別人跟她說，「妳好像瘦了」</a:t>
            </a:r>
            <a:r>
              <a:rPr lang="en-US" altLang="zh-TW" sz="2400" baseline="30000" dirty="0" smtClean="0">
                <a:solidFill>
                  <a:prstClr val="black"/>
                </a:solidFill>
              </a:rPr>
              <a:t>**</a:t>
            </a:r>
            <a:endParaRPr lang="zh-TW" altLang="en-US" sz="2400" baseline="30000" dirty="0" smtClean="0">
              <a:solidFill>
                <a:srgbClr val="F79646">
                  <a:lumMod val="75000"/>
                </a:srgbClr>
              </a:solidFill>
              <a:latin typeface="微軟正黑體"/>
              <a:ea typeface="微軟正黑體"/>
              <a:cs typeface="微軟正黑體"/>
            </a:endParaRPr>
          </a:p>
          <a:p>
            <a:pPr marL="363538" indent="-363538">
              <a:lnSpc>
                <a:spcPct val="110000"/>
              </a:lnSpc>
              <a:spcBef>
                <a:spcPts val="0"/>
              </a:spcBef>
            </a:pPr>
            <a:r>
              <a:rPr lang="zh-TW" altLang="en-US" sz="2600" b="1" dirty="0">
                <a:solidFill>
                  <a:srgbClr val="F79646">
                    <a:lumMod val="75000"/>
                  </a:srgbClr>
                </a:solidFill>
                <a:latin typeface="微軟正黑體"/>
                <a:ea typeface="微軟正黑體"/>
                <a:cs typeface="微軟正黑體"/>
              </a:rPr>
              <a:t>最愛減肥</a:t>
            </a:r>
            <a:r>
              <a:rPr lang="en-US" altLang="zh-TW" sz="2600" b="1" dirty="0">
                <a:solidFill>
                  <a:srgbClr val="F79646">
                    <a:lumMod val="75000"/>
                  </a:srgbClr>
                </a:solidFill>
                <a:latin typeface="微軟正黑體"/>
                <a:ea typeface="微軟正黑體"/>
                <a:cs typeface="微軟正黑體"/>
              </a:rPr>
              <a:t>:</a:t>
            </a:r>
            <a:r>
              <a:rPr lang="en-US" altLang="zh-TW" sz="2400" b="1" dirty="0" smtClean="0">
                <a:solidFill>
                  <a:srgbClr val="F79646">
                    <a:lumMod val="75000"/>
                  </a:srgbClr>
                </a:solidFill>
                <a:latin typeface="微軟正黑體"/>
                <a:ea typeface="微軟正黑體"/>
                <a:cs typeface="微軟正黑體"/>
              </a:rPr>
              <a:t> </a:t>
            </a:r>
            <a:r>
              <a:rPr lang="zh-TW" altLang="en-US" sz="2100" dirty="0">
                <a:solidFill>
                  <a:prstClr val="black"/>
                </a:solidFill>
                <a:latin typeface="微軟正黑體"/>
                <a:ea typeface="微軟正黑體"/>
                <a:cs typeface="微軟正黑體"/>
              </a:rPr>
              <a:t>亞太最高！近</a:t>
            </a:r>
            <a:r>
              <a:rPr lang="en-US" altLang="zh-TW" sz="2100" dirty="0">
                <a:solidFill>
                  <a:prstClr val="black"/>
                </a:solidFill>
                <a:latin typeface="微軟正黑體"/>
                <a:ea typeface="微軟正黑體"/>
                <a:cs typeface="微軟正黑體"/>
              </a:rPr>
              <a:t>8</a:t>
            </a:r>
            <a:r>
              <a:rPr lang="zh-TW" altLang="en-US" sz="2100" dirty="0">
                <a:solidFill>
                  <a:prstClr val="black"/>
                </a:solidFill>
                <a:latin typeface="微軟正黑體"/>
                <a:ea typeface="微軟正黑體"/>
                <a:cs typeface="微軟正黑體"/>
              </a:rPr>
              <a:t>成民眾平均想減重</a:t>
            </a:r>
            <a:r>
              <a:rPr lang="en-US" altLang="zh-TW" sz="2100" dirty="0">
                <a:solidFill>
                  <a:prstClr val="black"/>
                </a:solidFill>
                <a:latin typeface="微軟正黑體"/>
                <a:ea typeface="微軟正黑體"/>
                <a:cs typeface="微軟正黑體"/>
              </a:rPr>
              <a:t>8.1</a:t>
            </a:r>
            <a:r>
              <a:rPr lang="zh-TW" altLang="en-US" sz="2100" dirty="0">
                <a:solidFill>
                  <a:prstClr val="black"/>
                </a:solidFill>
                <a:latin typeface="微軟正黑體"/>
                <a:ea typeface="微軟正黑體"/>
                <a:cs typeface="微軟正黑體"/>
              </a:rPr>
              <a:t>公斤</a:t>
            </a:r>
            <a:r>
              <a:rPr lang="en-US" altLang="zh-TW" sz="2400" baseline="30000" dirty="0" smtClean="0">
                <a:solidFill>
                  <a:prstClr val="black"/>
                </a:solidFill>
              </a:rPr>
              <a:t>***</a:t>
            </a:r>
            <a:endParaRPr lang="zh-TW" altLang="en-US" sz="2400" baseline="30000" dirty="0" smtClean="0">
              <a:solidFill>
                <a:prstClr val="black"/>
              </a:solidFill>
            </a:endParaRPr>
          </a:p>
          <a:p>
            <a:pPr marL="363538" indent="-363538">
              <a:lnSpc>
                <a:spcPct val="110000"/>
              </a:lnSpc>
              <a:spcBef>
                <a:spcPts val="0"/>
              </a:spcBef>
            </a:pPr>
            <a:r>
              <a:rPr lang="zh-TW" altLang="en-US" sz="2600" b="1" dirty="0">
                <a:solidFill>
                  <a:srgbClr val="F79646">
                    <a:lumMod val="75000"/>
                  </a:srgbClr>
                </a:solidFill>
                <a:latin typeface="微軟正黑體"/>
                <a:ea typeface="微軟正黑體"/>
                <a:cs typeface="微軟正黑體"/>
              </a:rPr>
              <a:t>願意花錢</a:t>
            </a:r>
            <a:r>
              <a:rPr lang="en-US" altLang="zh-TW" sz="2600" b="1" dirty="0">
                <a:solidFill>
                  <a:srgbClr val="F79646">
                    <a:lumMod val="75000"/>
                  </a:srgbClr>
                </a:solidFill>
                <a:latin typeface="微軟正黑體"/>
                <a:ea typeface="微軟正黑體"/>
                <a:cs typeface="微軟正黑體"/>
              </a:rPr>
              <a:t>: </a:t>
            </a:r>
            <a:r>
              <a:rPr lang="zh-TW" altLang="en-US" sz="2100" dirty="0">
                <a:solidFill>
                  <a:prstClr val="black"/>
                </a:solidFill>
                <a:latin typeface="微軟正黑體"/>
                <a:ea typeface="微軟正黑體"/>
                <a:cs typeface="微軟正黑體"/>
              </a:rPr>
              <a:t>每年有</a:t>
            </a:r>
            <a:r>
              <a:rPr lang="en-US" altLang="zh-TW" sz="2100" dirty="0">
                <a:solidFill>
                  <a:prstClr val="black"/>
                </a:solidFill>
                <a:latin typeface="微軟正黑體"/>
                <a:ea typeface="微軟正黑體"/>
                <a:cs typeface="微軟正黑體"/>
              </a:rPr>
              <a:t>600</a:t>
            </a:r>
            <a:r>
              <a:rPr lang="zh-TW" altLang="en-US" sz="2100" dirty="0">
                <a:solidFill>
                  <a:prstClr val="black"/>
                </a:solidFill>
                <a:latin typeface="微軟正黑體"/>
                <a:ea typeface="微軟正黑體"/>
                <a:cs typeface="微軟正黑體"/>
              </a:rPr>
              <a:t>億元的商機</a:t>
            </a:r>
            <a:r>
              <a:rPr lang="en-US" altLang="zh-TW" sz="2400" baseline="30000" dirty="0">
                <a:solidFill>
                  <a:prstClr val="black"/>
                </a:solidFill>
              </a:rPr>
              <a:t>****</a:t>
            </a:r>
          </a:p>
          <a:p>
            <a:endParaRPr lang="zh-TW" altLang="en-US" sz="2400" dirty="0" smtClean="0">
              <a:solidFill>
                <a:srgbClr val="F79646">
                  <a:lumMod val="75000"/>
                </a:srgbClr>
              </a:solidFill>
              <a:latin typeface="微軟正黑體"/>
              <a:ea typeface="微軟正黑體"/>
              <a:cs typeface="微軟正黑體"/>
            </a:endParaRPr>
          </a:p>
          <a:p>
            <a:endParaRPr lang="en-US" sz="2400" dirty="0" smtClean="0">
              <a:solidFill>
                <a:srgbClr val="F79646">
                  <a:lumMod val="75000"/>
                </a:srgbClr>
              </a:solidFill>
              <a:latin typeface="微軟正黑體"/>
              <a:ea typeface="微軟正黑體"/>
              <a:cs typeface="微軟正黑體"/>
            </a:endParaRPr>
          </a:p>
        </p:txBody>
      </p:sp>
      <p:sp>
        <p:nvSpPr>
          <p:cNvPr id="11" name="TextBox 5"/>
          <p:cNvSpPr txBox="1"/>
          <p:nvPr/>
        </p:nvSpPr>
        <p:spPr>
          <a:xfrm>
            <a:off x="1628441" y="4901691"/>
            <a:ext cx="7391400" cy="369318"/>
          </a:xfrm>
          <a:prstGeom prst="rect">
            <a:avLst/>
          </a:prstGeom>
          <a:noFill/>
        </p:spPr>
        <p:txBody>
          <a:bodyPr wrap="square" lIns="91426" tIns="45713" rIns="91426" bIns="45713" rtlCol="0">
            <a:spAutoFit/>
          </a:bodyPr>
          <a:lstStyle/>
          <a:p>
            <a:pPr algn="r"/>
            <a:r>
              <a:rPr lang="en-US" sz="900" dirty="0" smtClean="0">
                <a:solidFill>
                  <a:prstClr val="black"/>
                </a:solidFill>
                <a:latin typeface="Century Gothic" panose="020B0502020202020204" pitchFamily="34" charset="0"/>
              </a:rPr>
              <a:t>*</a:t>
            </a:r>
            <a:r>
              <a:rPr lang="en-US" altLang="zh-TW" sz="900" dirty="0" smtClean="0">
                <a:solidFill>
                  <a:prstClr val="black"/>
                </a:solidFill>
                <a:latin typeface="微軟正黑體"/>
                <a:ea typeface="微軟正黑體"/>
                <a:cs typeface="微軟正黑體"/>
              </a:rPr>
              <a:t>2017</a:t>
            </a:r>
            <a:r>
              <a:rPr lang="en-US" altLang="zh-TW" sz="900" dirty="0">
                <a:solidFill>
                  <a:prstClr val="black"/>
                </a:solidFill>
                <a:latin typeface="微軟正黑體"/>
                <a:ea typeface="微軟正黑體"/>
                <a:cs typeface="微軟正黑體"/>
              </a:rPr>
              <a:t>-08-31 11:00</a:t>
            </a:r>
            <a:r>
              <a:rPr lang="zh-TW" altLang="zh-TW" sz="900" dirty="0">
                <a:solidFill>
                  <a:prstClr val="black"/>
                </a:solidFill>
                <a:latin typeface="微軟正黑體"/>
                <a:ea typeface="微軟正黑體"/>
                <a:cs typeface="微軟正黑體"/>
              </a:rPr>
              <a:t>聯合</a:t>
            </a:r>
            <a:r>
              <a:rPr lang="zh-TW" altLang="zh-TW" sz="900" dirty="0" smtClean="0">
                <a:solidFill>
                  <a:prstClr val="black"/>
                </a:solidFill>
                <a:latin typeface="微軟正黑體"/>
                <a:ea typeface="微軟正黑體"/>
                <a:cs typeface="微軟正黑體"/>
              </a:rPr>
              <a:t>線上</a:t>
            </a:r>
            <a:r>
              <a:rPr lang="en-US" altLang="zh-TW" sz="900" dirty="0">
                <a:solidFill>
                  <a:prstClr val="black"/>
                </a:solidFill>
                <a:latin typeface="微軟正黑體"/>
                <a:ea typeface="微軟正黑體"/>
                <a:cs typeface="微軟正黑體"/>
              </a:rPr>
              <a:t> </a:t>
            </a:r>
            <a:r>
              <a:rPr lang="en-US" altLang="zh-TW" sz="900" dirty="0" smtClean="0">
                <a:solidFill>
                  <a:prstClr val="black"/>
                </a:solidFill>
                <a:latin typeface="微軟正黑體"/>
                <a:ea typeface="微軟正黑體"/>
                <a:cs typeface="微軟正黑體"/>
              </a:rPr>
              <a:t>       </a:t>
            </a:r>
            <a:r>
              <a:rPr lang="en-US" altLang="zh-TW" sz="900" dirty="0" smtClean="0">
                <a:solidFill>
                  <a:prstClr val="black"/>
                </a:solidFill>
                <a:latin typeface="Century Gothic" panose="020B0502020202020204" pitchFamily="34" charset="0"/>
              </a:rPr>
              <a:t>*</a:t>
            </a:r>
            <a:r>
              <a:rPr lang="en-US" altLang="zh-TW" sz="900" dirty="0">
                <a:solidFill>
                  <a:prstClr val="black"/>
                </a:solidFill>
                <a:latin typeface="Century Gothic" panose="020B0502020202020204" pitchFamily="34" charset="0"/>
              </a:rPr>
              <a:t>*</a:t>
            </a:r>
            <a:r>
              <a:rPr lang="en-US" altLang="zh-TW" sz="900" dirty="0" smtClean="0">
                <a:solidFill>
                  <a:srgbClr val="F79646">
                    <a:lumMod val="75000"/>
                  </a:srgbClr>
                </a:solidFill>
                <a:latin typeface="微軟正黑體"/>
                <a:ea typeface="微軟正黑體"/>
                <a:cs typeface="微軟正黑體"/>
              </a:rPr>
              <a:t>TVBS </a:t>
            </a:r>
            <a:r>
              <a:rPr lang="en-US" altLang="zh-TW" sz="900" dirty="0">
                <a:solidFill>
                  <a:srgbClr val="F79646">
                    <a:lumMod val="75000"/>
                  </a:srgbClr>
                </a:solidFill>
                <a:latin typeface="微軟正黑體"/>
                <a:ea typeface="微軟正黑體"/>
                <a:cs typeface="微軟正黑體"/>
              </a:rPr>
              <a:t>2012/04/</a:t>
            </a:r>
            <a:r>
              <a:rPr lang="en-US" altLang="zh-TW" sz="900" dirty="0" smtClean="0">
                <a:solidFill>
                  <a:srgbClr val="F79646">
                    <a:lumMod val="75000"/>
                  </a:srgbClr>
                </a:solidFill>
                <a:latin typeface="微軟正黑體"/>
                <a:ea typeface="微軟正黑體"/>
                <a:cs typeface="微軟正黑體"/>
              </a:rPr>
              <a:t>16</a:t>
            </a:r>
            <a:r>
              <a:rPr lang="en-US" altLang="zh-TW" sz="900" dirty="0">
                <a:solidFill>
                  <a:prstClr val="black"/>
                </a:solidFill>
                <a:latin typeface="Century Gothic" panose="020B0502020202020204" pitchFamily="34" charset="0"/>
              </a:rPr>
              <a:t> </a:t>
            </a:r>
            <a:r>
              <a:rPr lang="en-US" altLang="zh-TW" sz="900" dirty="0" smtClean="0">
                <a:solidFill>
                  <a:prstClr val="black"/>
                </a:solidFill>
                <a:latin typeface="Century Gothic" panose="020B0502020202020204" pitchFamily="34" charset="0"/>
              </a:rPr>
              <a:t>       </a:t>
            </a:r>
            <a:r>
              <a:rPr lang="en-US" sz="900" dirty="0" smtClean="0">
                <a:solidFill>
                  <a:prstClr val="black"/>
                </a:solidFill>
                <a:latin typeface="Century Gothic" panose="020B0502020202020204" pitchFamily="34" charset="0"/>
              </a:rPr>
              <a:t>***</a:t>
            </a:r>
            <a:r>
              <a:rPr lang="en-US" altLang="zh-TW" sz="900" dirty="0">
                <a:solidFill>
                  <a:srgbClr val="F79646">
                    <a:lumMod val="75000"/>
                  </a:srgbClr>
                </a:solidFill>
                <a:latin typeface="微軟正黑體"/>
                <a:ea typeface="微軟正黑體"/>
                <a:cs typeface="微軟正黑體"/>
              </a:rPr>
              <a:t>Ettoday, 2016</a:t>
            </a:r>
            <a:r>
              <a:rPr lang="zh-TW" altLang="en-US" sz="900" dirty="0">
                <a:solidFill>
                  <a:srgbClr val="F79646">
                    <a:lumMod val="75000"/>
                  </a:srgbClr>
                </a:solidFill>
                <a:latin typeface="微軟正黑體"/>
                <a:ea typeface="微軟正黑體"/>
                <a:cs typeface="微軟正黑體"/>
              </a:rPr>
              <a:t>年</a:t>
            </a:r>
            <a:r>
              <a:rPr lang="en-US" altLang="zh-TW" sz="900" dirty="0">
                <a:solidFill>
                  <a:srgbClr val="F79646">
                    <a:lumMod val="75000"/>
                  </a:srgbClr>
                </a:solidFill>
                <a:latin typeface="微軟正黑體"/>
                <a:ea typeface="微軟正黑體"/>
                <a:cs typeface="微軟正黑體"/>
              </a:rPr>
              <a:t>05</a:t>
            </a:r>
            <a:r>
              <a:rPr lang="zh-TW" altLang="en-US" sz="900" dirty="0">
                <a:solidFill>
                  <a:srgbClr val="F79646">
                    <a:lumMod val="75000"/>
                  </a:srgbClr>
                </a:solidFill>
                <a:latin typeface="微軟正黑體"/>
                <a:ea typeface="微軟正黑體"/>
                <a:cs typeface="微軟正黑體"/>
              </a:rPr>
              <a:t>月</a:t>
            </a:r>
            <a:r>
              <a:rPr lang="en-US" altLang="zh-TW" sz="900" dirty="0" smtClean="0">
                <a:solidFill>
                  <a:srgbClr val="F79646">
                    <a:lumMod val="75000"/>
                  </a:srgbClr>
                </a:solidFill>
                <a:latin typeface="微軟正黑體"/>
                <a:ea typeface="微軟正黑體"/>
                <a:cs typeface="微軟正黑體"/>
              </a:rPr>
              <a:t>31</a:t>
            </a:r>
            <a:r>
              <a:rPr lang="zh-TW" altLang="en-US" sz="900" dirty="0" smtClean="0">
                <a:solidFill>
                  <a:srgbClr val="F79646">
                    <a:lumMod val="75000"/>
                  </a:srgbClr>
                </a:solidFill>
                <a:latin typeface="微軟正黑體"/>
                <a:ea typeface="微軟正黑體"/>
                <a:cs typeface="微軟正黑體"/>
              </a:rPr>
              <a:t>日</a:t>
            </a:r>
            <a:r>
              <a:rPr lang="en-US" altLang="zh-TW" sz="900" dirty="0" smtClean="0">
                <a:solidFill>
                  <a:srgbClr val="F79646">
                    <a:lumMod val="75000"/>
                  </a:srgbClr>
                </a:solidFill>
                <a:latin typeface="微軟正黑體"/>
                <a:ea typeface="微軟正黑體"/>
                <a:cs typeface="微軟正黑體"/>
              </a:rPr>
              <a:t>     ****</a:t>
            </a:r>
            <a:r>
              <a:rPr lang="ja-JP" altLang="en-US" sz="900" dirty="0">
                <a:solidFill>
                  <a:srgbClr val="F79646">
                    <a:lumMod val="75000"/>
                  </a:srgbClr>
                </a:solidFill>
                <a:latin typeface="微軟正黑體"/>
                <a:ea typeface="微軟正黑體"/>
                <a:cs typeface="微軟正黑體"/>
              </a:rPr>
              <a:t>遠見，</a:t>
            </a:r>
            <a:r>
              <a:rPr lang="en-US" altLang="ja-JP" sz="900" dirty="0">
                <a:solidFill>
                  <a:srgbClr val="F79646">
                    <a:lumMod val="75000"/>
                  </a:srgbClr>
                </a:solidFill>
                <a:latin typeface="微軟正黑體"/>
                <a:ea typeface="微軟正黑體"/>
                <a:cs typeface="微軟正黑體"/>
              </a:rPr>
              <a:t>2014/7/14</a:t>
            </a:r>
            <a:endParaRPr lang="en-US" altLang="zh-TW" sz="900" dirty="0">
              <a:solidFill>
                <a:srgbClr val="F79646">
                  <a:lumMod val="75000"/>
                </a:srgbClr>
              </a:solidFill>
              <a:latin typeface="微軟正黑體"/>
              <a:ea typeface="微軟正黑體"/>
              <a:cs typeface="微軟正黑體"/>
            </a:endParaRPr>
          </a:p>
          <a:p>
            <a:pPr algn="r"/>
            <a:endParaRPr lang="en-US" sz="900" dirty="0">
              <a:solidFill>
                <a:prstClr val="black"/>
              </a:solidFill>
              <a:latin typeface="Century Gothic" panose="020B0502020202020204" pitchFamily="34" charset="0"/>
            </a:endParaRPr>
          </a:p>
        </p:txBody>
      </p:sp>
      <p:pic>
        <p:nvPicPr>
          <p:cNvPr id="12" name="Picture 2" descr="C:\Users\yvonnel\Downloads\iStock-5822581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1123950"/>
            <a:ext cx="1898072" cy="15483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yvonnel\Downloads\iStock-5860606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0496" y="2519934"/>
            <a:ext cx="1898072" cy="154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70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9050"/>
            <a:ext cx="5187142" cy="1447800"/>
          </a:xfrm>
          <a:prstGeom prst="rect">
            <a:avLst/>
          </a:prstGeom>
          <a:solidFill>
            <a:srgbClr val="0099CC">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b="1" dirty="0">
              <a:latin typeface="Century Gothic" panose="020B0502020202020204" pitchFamily="34" charset="0"/>
            </a:endParaRPr>
          </a:p>
        </p:txBody>
      </p:sp>
      <p:sp>
        <p:nvSpPr>
          <p:cNvPr id="2" name="Title 1"/>
          <p:cNvSpPr>
            <a:spLocks noGrp="1"/>
          </p:cNvSpPr>
          <p:nvPr>
            <p:ph type="title"/>
          </p:nvPr>
        </p:nvSpPr>
        <p:spPr>
          <a:xfrm>
            <a:off x="304800" y="438150"/>
            <a:ext cx="3962400" cy="857250"/>
          </a:xfrm>
        </p:spPr>
        <p:txBody>
          <a:bodyPr>
            <a:normAutofit/>
          </a:bodyPr>
          <a:lstStyle/>
          <a:p>
            <a:pPr algn="l"/>
            <a:r>
              <a:rPr lang="zh-TW" altLang="en-US" sz="3600" b="1" dirty="0" smtClean="0">
                <a:solidFill>
                  <a:schemeClr val="bg1"/>
                </a:solidFill>
                <a:effectLst>
                  <a:outerShdw blurRad="38100" dist="38100" dir="2700000" algn="tl">
                    <a:srgbClr val="000000">
                      <a:alpha val="43137"/>
                    </a:srgbClr>
                  </a:outerShdw>
                </a:effectLst>
                <a:latin typeface="微軟正黑體"/>
                <a:ea typeface="微軟正黑體"/>
                <a:cs typeface="微軟正黑體"/>
              </a:rPr>
              <a:t>健康的生活方式</a:t>
            </a:r>
            <a:r>
              <a:rPr lang="en-US" sz="3600" b="1" dirty="0" smtClean="0">
                <a:solidFill>
                  <a:schemeClr val="bg1"/>
                </a:solidFill>
                <a:effectLst>
                  <a:outerShdw blurRad="38100" dist="38100" dir="2700000" algn="tl">
                    <a:srgbClr val="000000">
                      <a:alpha val="43137"/>
                    </a:srgbClr>
                  </a:outerShdw>
                </a:effectLst>
                <a:latin typeface="微軟正黑體"/>
                <a:ea typeface="微軟正黑體"/>
                <a:cs typeface="微軟正黑體"/>
              </a:rPr>
              <a:t>.</a:t>
            </a:r>
            <a:r>
              <a:rPr lang="en-US" sz="3600" b="1" dirty="0">
                <a:solidFill>
                  <a:schemeClr val="bg1"/>
                </a:solidFill>
                <a:effectLst>
                  <a:outerShdw blurRad="38100" dist="38100" dir="2700000" algn="tl">
                    <a:srgbClr val="000000">
                      <a:alpha val="43137"/>
                    </a:srgbClr>
                  </a:outerShdw>
                </a:effectLst>
                <a:latin typeface="微軟正黑體"/>
                <a:ea typeface="微軟正黑體"/>
                <a:cs typeface="微軟正黑體"/>
              </a:rPr>
              <a:t>..</a:t>
            </a:r>
          </a:p>
        </p:txBody>
      </p:sp>
      <p:sp>
        <p:nvSpPr>
          <p:cNvPr id="3" name="Content Placeholder 2"/>
          <p:cNvSpPr>
            <a:spLocks noGrp="1"/>
          </p:cNvSpPr>
          <p:nvPr>
            <p:ph idx="1"/>
          </p:nvPr>
        </p:nvSpPr>
        <p:spPr>
          <a:xfrm>
            <a:off x="228600" y="1581151"/>
            <a:ext cx="4267200" cy="3394472"/>
          </a:xfrm>
        </p:spPr>
        <p:txBody>
          <a:bodyPr>
            <a:noAutofit/>
          </a:bodyPr>
          <a:lstStyle/>
          <a:p>
            <a:r>
              <a:rPr lang="zh-TW" altLang="en-US" sz="2400" b="1" dirty="0">
                <a:latin typeface="微軟正黑體"/>
                <a:ea typeface="微軟正黑體"/>
                <a:cs typeface="微軟正黑體"/>
              </a:rPr>
              <a:t>飲食和營養</a:t>
            </a:r>
          </a:p>
          <a:p>
            <a:r>
              <a:rPr lang="zh-TW" altLang="en-US" sz="2400" b="1" dirty="0">
                <a:latin typeface="微軟正黑體"/>
                <a:ea typeface="微軟正黑體"/>
                <a:cs typeface="微軟正黑體"/>
              </a:rPr>
              <a:t>體力活動</a:t>
            </a:r>
          </a:p>
          <a:p>
            <a:r>
              <a:rPr lang="zh-TW" altLang="en-US" sz="2400" b="1" dirty="0" smtClean="0">
                <a:latin typeface="微軟正黑體"/>
                <a:ea typeface="微軟正黑體"/>
                <a:cs typeface="微軟正黑體"/>
              </a:rPr>
              <a:t>睡眠</a:t>
            </a:r>
            <a:endParaRPr lang="zh-TW" altLang="en-US" sz="2400" b="1" dirty="0">
              <a:latin typeface="微軟正黑體"/>
              <a:ea typeface="微軟正黑體"/>
              <a:cs typeface="微軟正黑體"/>
            </a:endParaRPr>
          </a:p>
          <a:p>
            <a:r>
              <a:rPr lang="zh-TW" altLang="en-US" sz="2400" b="1" dirty="0">
                <a:latin typeface="微軟正黑體"/>
                <a:ea typeface="微軟正黑體"/>
                <a:cs typeface="微軟正黑體"/>
              </a:rPr>
              <a:t>情緒健康</a:t>
            </a:r>
          </a:p>
          <a:p>
            <a:r>
              <a:rPr lang="zh-TW" altLang="en-US" sz="2400" b="1" dirty="0" smtClean="0">
                <a:latin typeface="微軟正黑體"/>
                <a:ea typeface="微軟正黑體"/>
                <a:cs typeface="微軟正黑體"/>
              </a:rPr>
              <a:t>戒酒和戒菸</a:t>
            </a:r>
            <a:endParaRPr lang="zh-TW" altLang="en-US" sz="2400" b="1" dirty="0">
              <a:latin typeface="微軟正黑體"/>
              <a:ea typeface="微軟正黑體"/>
              <a:cs typeface="微軟正黑體"/>
            </a:endParaRPr>
          </a:p>
        </p:txBody>
      </p:sp>
      <p:pic>
        <p:nvPicPr>
          <p:cNvPr id="4098" name="Picture 2" descr="C:\Users\yvonnel\AppData\Local\Microsoft\Windows\Temporary Internet Files\Content.Outlook\S99HY0HG\Find Your Fit (FI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606636" cy="51435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2" descr="T:\TLS\LOGOS\USA\USCAN_ENG_tlsWeightLossSolutionLogo2_0711OUTL.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6267"/>
          <a:stretch/>
        </p:blipFill>
        <p:spPr bwMode="auto">
          <a:xfrm>
            <a:off x="6248404" y="4497417"/>
            <a:ext cx="847165" cy="5038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152" y="4749363"/>
            <a:ext cx="184731" cy="276999"/>
          </a:xfrm>
          <a:prstGeom prst="rect">
            <a:avLst/>
          </a:prstGeom>
          <a:noFill/>
        </p:spPr>
        <p:txBody>
          <a:bodyPr wrap="none" rtlCol="0">
            <a:spAutoFit/>
          </a:bodyPr>
          <a:lstStyle/>
          <a:p>
            <a:endParaRPr lang="en-US" sz="1200" dirty="0"/>
          </a:p>
        </p:txBody>
      </p:sp>
    </p:spTree>
    <p:extLst>
      <p:ext uri="{BB962C8B-B14F-4D97-AF65-F5344CB8AC3E}">
        <p14:creationId xmlns:p14="http://schemas.microsoft.com/office/powerpoint/2010/main" val="1265141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3" descr="C:\Users\yvonnel\Downloads\shutterstock_457838917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5916"/>
            <a:ext cx="5638800" cy="5143500"/>
          </a:xfrm>
          <a:prstGeom prst="rect">
            <a:avLst/>
          </a:prstGeom>
          <a:noFill/>
          <a:effectLst>
            <a:innerShdw blurRad="63500" dist="50800" dir="10800000">
              <a:prstClr val="black">
                <a:alpha val="50000"/>
              </a:prstClr>
            </a:innerShd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412" y="2190750"/>
            <a:ext cx="4518212" cy="2185214"/>
          </a:xfrm>
          <a:prstGeom prst="rect">
            <a:avLst/>
          </a:prstGeom>
          <a:noFill/>
        </p:spPr>
        <p:txBody>
          <a:bodyPr wrap="square" rtlCol="0">
            <a:spAutoFit/>
          </a:bodyPr>
          <a:lstStyle/>
          <a:p>
            <a:pPr algn="ctr" defTabSz="914400"/>
            <a:r>
              <a:rPr lang="zh-TW" altLang="en-US" sz="3400" b="1" dirty="0" smtClean="0">
                <a:solidFill>
                  <a:prstClr val="white"/>
                </a:solidFill>
                <a:latin typeface="微軟正黑體"/>
                <a:ea typeface="微軟正黑體"/>
                <a:cs typeface="微軟正黑體"/>
              </a:rPr>
              <a:t>健康管理不是變魔術</a:t>
            </a:r>
            <a:r>
              <a:rPr lang="en-US" sz="3400" b="1" dirty="0" smtClean="0">
                <a:solidFill>
                  <a:prstClr val="white"/>
                </a:solidFill>
                <a:latin typeface="微軟正黑體"/>
                <a:ea typeface="微軟正黑體"/>
                <a:cs typeface="微軟正黑體"/>
              </a:rPr>
              <a:t>. </a:t>
            </a:r>
          </a:p>
          <a:p>
            <a:pPr algn="ctr" defTabSz="914400"/>
            <a:r>
              <a:rPr lang="zh-TW" altLang="en-US" sz="3400" b="1" dirty="0" smtClean="0">
                <a:solidFill>
                  <a:prstClr val="white"/>
                </a:solidFill>
                <a:latin typeface="微軟正黑體"/>
                <a:ea typeface="微軟正黑體"/>
                <a:cs typeface="微軟正黑體"/>
              </a:rPr>
              <a:t>必須符合科學</a:t>
            </a:r>
            <a:r>
              <a:rPr lang="en-US" sz="3400" b="1" dirty="0" smtClean="0">
                <a:solidFill>
                  <a:prstClr val="white"/>
                </a:solidFill>
                <a:latin typeface="微軟正黑體"/>
                <a:ea typeface="微軟正黑體"/>
                <a:cs typeface="微軟正黑體"/>
              </a:rPr>
              <a:t>.</a:t>
            </a:r>
          </a:p>
          <a:p>
            <a:pPr algn="ctr" defTabSz="914400"/>
            <a:r>
              <a:rPr lang="zh-TW" altLang="en-US" sz="3400" b="1" dirty="0" smtClean="0">
                <a:solidFill>
                  <a:prstClr val="white"/>
                </a:solidFill>
                <a:latin typeface="微軟正黑體"/>
                <a:ea typeface="微軟正黑體"/>
                <a:cs typeface="微軟正黑體"/>
              </a:rPr>
              <a:t>全新</a:t>
            </a:r>
            <a:r>
              <a:rPr lang="zh-TW" altLang="en-US" sz="3400" b="1" dirty="0">
                <a:solidFill>
                  <a:prstClr val="white"/>
                </a:solidFill>
                <a:latin typeface="微軟正黑體"/>
                <a:ea typeface="微軟正黑體"/>
                <a:cs typeface="微軟正黑體"/>
              </a:rPr>
              <a:t>生活™</a:t>
            </a:r>
            <a:r>
              <a:rPr lang="zh-TW" altLang="en-US" sz="3400" b="1" dirty="0" smtClean="0">
                <a:solidFill>
                  <a:prstClr val="white"/>
                </a:solidFill>
                <a:latin typeface="微軟正黑體"/>
                <a:ea typeface="微軟正黑體"/>
                <a:cs typeface="微軟正黑體"/>
              </a:rPr>
              <a:t>讓</a:t>
            </a:r>
            <a:r>
              <a:rPr lang="zh-TW" altLang="en-US" sz="3400" b="1" dirty="0">
                <a:solidFill>
                  <a:prstClr val="white"/>
                </a:solidFill>
                <a:latin typeface="微軟正黑體"/>
                <a:ea typeface="微軟正黑體"/>
                <a:cs typeface="微軟正黑體"/>
              </a:rPr>
              <a:t>健康</a:t>
            </a:r>
            <a:r>
              <a:rPr lang="zh-TW" altLang="en-US" sz="3400" b="1" dirty="0" smtClean="0">
                <a:solidFill>
                  <a:prstClr val="white"/>
                </a:solidFill>
                <a:latin typeface="微軟正黑體"/>
                <a:ea typeface="微軟正黑體"/>
                <a:cs typeface="微軟正黑體"/>
              </a:rPr>
              <a:t>管理</a:t>
            </a:r>
            <a:endParaRPr lang="en-US" altLang="zh-TW" sz="3400" b="1" dirty="0" smtClean="0">
              <a:solidFill>
                <a:prstClr val="white"/>
              </a:solidFill>
              <a:latin typeface="微軟正黑體"/>
              <a:ea typeface="微軟正黑體"/>
              <a:cs typeface="微軟正黑體"/>
            </a:endParaRPr>
          </a:p>
          <a:p>
            <a:pPr algn="ctr" defTabSz="914400"/>
            <a:r>
              <a:rPr lang="zh-TW" altLang="en-US" sz="3400" b="1" dirty="0" smtClean="0">
                <a:solidFill>
                  <a:prstClr val="white"/>
                </a:solidFill>
                <a:latin typeface="微軟正黑體"/>
                <a:ea typeface="微軟正黑體"/>
                <a:cs typeface="微軟正黑體"/>
              </a:rPr>
              <a:t>變得</a:t>
            </a:r>
            <a:r>
              <a:rPr lang="zh-TW" altLang="en-US" sz="3400" b="1" dirty="0" smtClean="0">
                <a:solidFill>
                  <a:srgbClr val="FF0000"/>
                </a:solidFill>
                <a:latin typeface="微軟正黑體"/>
                <a:ea typeface="微軟正黑體"/>
                <a:cs typeface="微軟正黑體"/>
              </a:rPr>
              <a:t>簡單</a:t>
            </a:r>
            <a:r>
              <a:rPr lang="en-US" sz="3400" b="1" dirty="0" smtClean="0">
                <a:solidFill>
                  <a:srgbClr val="FF0000"/>
                </a:solidFill>
                <a:latin typeface="微軟正黑體"/>
                <a:ea typeface="微軟正黑體"/>
                <a:cs typeface="微軟正黑體"/>
              </a:rPr>
              <a:t>!</a:t>
            </a:r>
            <a:endParaRPr lang="en-US" sz="3400" b="1" dirty="0">
              <a:solidFill>
                <a:srgbClr val="FF0000"/>
              </a:solidFill>
              <a:latin typeface="微軟正黑體"/>
              <a:ea typeface="微軟正黑體"/>
              <a:cs typeface="微軟正黑體"/>
            </a:endParaRPr>
          </a:p>
        </p:txBody>
      </p:sp>
      <p:pic>
        <p:nvPicPr>
          <p:cNvPr id="4" name="Picture 3" descr="H:\PowerPoint\CONVENTION 2014\TLS_Logo.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r="42425"/>
          <a:stretch/>
        </p:blipFill>
        <p:spPr bwMode="auto">
          <a:xfrm>
            <a:off x="1075266" y="742950"/>
            <a:ext cx="2062007" cy="838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343404" y="-28574"/>
            <a:ext cx="45719" cy="5172075"/>
          </a:xfrm>
          <a:prstGeom prst="rect">
            <a:avLst/>
          </a:prstGeom>
          <a:solidFill>
            <a:schemeClr val="accent1">
              <a:lumMod val="75000"/>
            </a:schemeClr>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Tree>
    <p:extLst>
      <p:ext uri="{BB962C8B-B14F-4D97-AF65-F5344CB8AC3E}">
        <p14:creationId xmlns:p14="http://schemas.microsoft.com/office/powerpoint/2010/main" val="25395241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3000"/>
                    </a14:imgEffect>
                  </a14:imgLayer>
                </a14:imgProps>
              </a:ext>
            </a:extLst>
          </a:blip>
          <a:srcRect/>
          <a:stretch>
            <a:fillRect t="-5000" b="-5000"/>
          </a:stretch>
        </a:blipFill>
        <a:effectLst/>
      </p:bgPr>
    </p:bg>
    <p:spTree>
      <p:nvGrpSpPr>
        <p:cNvPr id="1" name=""/>
        <p:cNvGrpSpPr/>
        <p:nvPr/>
      </p:nvGrpSpPr>
      <p:grpSpPr>
        <a:xfrm>
          <a:off x="0" y="0"/>
          <a:ext cx="0" cy="0"/>
          <a:chOff x="0" y="0"/>
          <a:chExt cx="0" cy="0"/>
        </a:xfrm>
      </p:grpSpPr>
      <p:sp>
        <p:nvSpPr>
          <p:cNvPr id="48" name="Rectangle 47"/>
          <p:cNvSpPr/>
          <p:nvPr/>
        </p:nvSpPr>
        <p:spPr>
          <a:xfrm>
            <a:off x="0" y="0"/>
            <a:ext cx="9144000" cy="5162550"/>
          </a:xfrm>
          <a:prstGeom prst="rect">
            <a:avLst/>
          </a:prstGeom>
          <a:solidFill>
            <a:schemeClr val="tx1">
              <a:lumMod val="95000"/>
              <a:lumOff val="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sz="2600" b="1" dirty="0">
              <a:solidFill>
                <a:prstClr val="white"/>
              </a:solidFill>
              <a:latin typeface="Century Gothic" panose="020B0502020202020204" pitchFamily="34" charset="0"/>
            </a:endParaRPr>
          </a:p>
        </p:txBody>
      </p:sp>
      <p:cxnSp>
        <p:nvCxnSpPr>
          <p:cNvPr id="7" name="Straight Connector 6"/>
          <p:cNvCxnSpPr/>
          <p:nvPr/>
        </p:nvCxnSpPr>
        <p:spPr>
          <a:xfrm>
            <a:off x="2986001" y="2724150"/>
            <a:ext cx="233925" cy="228600"/>
          </a:xfrm>
          <a:prstGeom prst="line">
            <a:avLst/>
          </a:prstGeom>
          <a:ln w="19050">
            <a:solidFill>
              <a:schemeClr val="tx2">
                <a:lumMod val="60000"/>
                <a:lumOff val="40000"/>
              </a:schemeClr>
            </a:solidFill>
            <a:prstDash val="dash"/>
          </a:ln>
        </p:spPr>
        <p:style>
          <a:lnRef idx="1">
            <a:schemeClr val="accent5"/>
          </a:lnRef>
          <a:fillRef idx="0">
            <a:schemeClr val="accent5"/>
          </a:fillRef>
          <a:effectRef idx="0">
            <a:schemeClr val="accent5"/>
          </a:effectRef>
          <a:fontRef idx="minor">
            <a:schemeClr val="tx1"/>
          </a:fontRef>
        </p:style>
      </p:cxnSp>
      <p:cxnSp>
        <p:nvCxnSpPr>
          <p:cNvPr id="8" name="Straight Connector 7"/>
          <p:cNvCxnSpPr/>
          <p:nvPr/>
        </p:nvCxnSpPr>
        <p:spPr>
          <a:xfrm>
            <a:off x="6172201" y="2647950"/>
            <a:ext cx="256790" cy="291256"/>
          </a:xfrm>
          <a:prstGeom prst="line">
            <a:avLst/>
          </a:prstGeom>
          <a:ln w="19050">
            <a:solidFill>
              <a:schemeClr val="tx2">
                <a:lumMod val="60000"/>
                <a:lumOff val="40000"/>
              </a:schemeClr>
            </a:solidFill>
            <a:prstDash val="dash"/>
          </a:ln>
        </p:spPr>
        <p:style>
          <a:lnRef idx="1">
            <a:schemeClr val="accent5"/>
          </a:lnRef>
          <a:fillRef idx="0">
            <a:schemeClr val="accent5"/>
          </a:fillRef>
          <a:effectRef idx="0">
            <a:schemeClr val="accent5"/>
          </a:effectRef>
          <a:fontRef idx="minor">
            <a:schemeClr val="tx1"/>
          </a:fontRef>
        </p:style>
      </p:cxnSp>
      <p:grpSp>
        <p:nvGrpSpPr>
          <p:cNvPr id="11" name="Group 10"/>
          <p:cNvGrpSpPr/>
          <p:nvPr/>
        </p:nvGrpSpPr>
        <p:grpSpPr>
          <a:xfrm>
            <a:off x="1638802" y="1258341"/>
            <a:ext cx="1645920" cy="1577340"/>
            <a:chOff x="1502837" y="2600943"/>
            <a:chExt cx="1479714" cy="1584959"/>
          </a:xfrm>
          <a:solidFill>
            <a:schemeClr val="bg1"/>
          </a:solidFill>
          <a:effectLst>
            <a:glow rad="228600">
              <a:schemeClr val="accent1">
                <a:satMod val="175000"/>
                <a:alpha val="40000"/>
              </a:schemeClr>
            </a:glow>
          </a:effectLst>
          <a:scene3d>
            <a:camera prst="orthographicFront">
              <a:rot lat="0" lon="0" rev="0"/>
            </a:camera>
            <a:lightRig rig="contrasting" dir="t">
              <a:rot lat="0" lon="0" rev="1500000"/>
            </a:lightRig>
          </a:scene3d>
        </p:grpSpPr>
        <p:sp>
          <p:nvSpPr>
            <p:cNvPr id="12" name="Oval 11"/>
            <p:cNvSpPr/>
            <p:nvPr/>
          </p:nvSpPr>
          <p:spPr>
            <a:xfrm>
              <a:off x="1502837" y="2600943"/>
              <a:ext cx="1479714" cy="1584959"/>
            </a:xfrm>
            <a:prstGeom prst="ellipse">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4"/>
              <a:endParaRPr lang="en-US" sz="1400" dirty="0">
                <a:ln w="18415" cmpd="sng">
                  <a:solidFill>
                    <a:srgbClr val="FFFFFF"/>
                  </a:solidFill>
                  <a:prstDash val="solid"/>
                </a:ln>
                <a:solidFill>
                  <a:prstClr val="white"/>
                </a:solidFill>
                <a:effectLst>
                  <a:outerShdw blurRad="63500" dir="3600000" algn="tl" rotWithShape="0">
                    <a:srgbClr val="000000">
                      <a:alpha val="70000"/>
                    </a:srgbClr>
                  </a:outerShdw>
                </a:effectLst>
                <a:latin typeface="Century Gothic" panose="020B0502020202020204" pitchFamily="34" charset="0"/>
              </a:endParaRPr>
            </a:p>
          </p:txBody>
        </p:sp>
        <p:grpSp>
          <p:nvGrpSpPr>
            <p:cNvPr id="13" name="Group 4"/>
            <p:cNvGrpSpPr>
              <a:grpSpLocks noChangeAspect="1"/>
            </p:cNvGrpSpPr>
            <p:nvPr/>
          </p:nvGrpSpPr>
          <p:grpSpPr bwMode="auto">
            <a:xfrm>
              <a:off x="2022110" y="3570279"/>
              <a:ext cx="26879" cy="54684"/>
              <a:chOff x="377" y="1991"/>
              <a:chExt cx="29" cy="59"/>
            </a:xfrm>
            <a:grpFill/>
          </p:grpSpPr>
          <p:sp>
            <p:nvSpPr>
              <p:cNvPr id="14" name="Freeform 6"/>
              <p:cNvSpPr>
                <a:spLocks/>
              </p:cNvSpPr>
              <p:nvPr/>
            </p:nvSpPr>
            <p:spPr bwMode="auto">
              <a:xfrm>
                <a:off x="377" y="1991"/>
                <a:ext cx="8" cy="17"/>
              </a:xfrm>
              <a:custGeom>
                <a:avLst/>
                <a:gdLst>
                  <a:gd name="T0" fmla="*/ 39 w 39"/>
                  <a:gd name="T1" fmla="*/ 0 h 85"/>
                  <a:gd name="T2" fmla="*/ 39 w 39"/>
                  <a:gd name="T3" fmla="*/ 85 h 85"/>
                  <a:gd name="T4" fmla="*/ 21 w 39"/>
                  <a:gd name="T5" fmla="*/ 75 h 85"/>
                  <a:gd name="T6" fmla="*/ 9 w 39"/>
                  <a:gd name="T7" fmla="*/ 66 h 85"/>
                  <a:gd name="T8" fmla="*/ 2 w 39"/>
                  <a:gd name="T9" fmla="*/ 54 h 85"/>
                  <a:gd name="T10" fmla="*/ 0 w 39"/>
                  <a:gd name="T11" fmla="*/ 39 h 85"/>
                  <a:gd name="T12" fmla="*/ 3 w 39"/>
                  <a:gd name="T13" fmla="*/ 24 h 85"/>
                  <a:gd name="T14" fmla="*/ 12 w 39"/>
                  <a:gd name="T15" fmla="*/ 14 h 85"/>
                  <a:gd name="T16" fmla="*/ 24 w 39"/>
                  <a:gd name="T17" fmla="*/ 5 h 85"/>
                  <a:gd name="T18" fmla="*/ 39 w 39"/>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5">
                    <a:moveTo>
                      <a:pt x="39" y="0"/>
                    </a:moveTo>
                    <a:lnTo>
                      <a:pt x="39" y="85"/>
                    </a:lnTo>
                    <a:lnTo>
                      <a:pt x="21" y="75"/>
                    </a:lnTo>
                    <a:lnTo>
                      <a:pt x="9" y="66"/>
                    </a:lnTo>
                    <a:lnTo>
                      <a:pt x="2" y="54"/>
                    </a:lnTo>
                    <a:lnTo>
                      <a:pt x="0" y="39"/>
                    </a:lnTo>
                    <a:lnTo>
                      <a:pt x="3" y="24"/>
                    </a:lnTo>
                    <a:lnTo>
                      <a:pt x="12" y="14"/>
                    </a:lnTo>
                    <a:lnTo>
                      <a:pt x="24" y="5"/>
                    </a:lnTo>
                    <a:lnTo>
                      <a:pt x="39" y="0"/>
                    </a:lnTo>
                    <a:close/>
                  </a:path>
                </a:pathLst>
              </a:custGeom>
              <a:grpFill/>
              <a:ln w="0">
                <a:noFill/>
                <a:prstDash val="solid"/>
                <a:round/>
                <a:headEnd/>
                <a:tailEnd/>
              </a:ln>
              <a:effectLst>
                <a:outerShdw blurRad="149987" dist="250190" dir="8460000" algn="ctr">
                  <a:srgbClr val="000000">
                    <a:alpha val="28000"/>
                  </a:srgbClr>
                </a:outerShdw>
              </a:effectLst>
              <a:sp3d prstMaterial="metal">
                <a:bevelT w="88900" h="88900"/>
              </a:sp3d>
            </p:spPr>
            <p:txBody>
              <a:bodyPr vert="horz" wrap="square" lIns="91440" tIns="45720" rIns="91440" bIns="45720" numCol="1" anchor="ctr" anchorCtr="0" compatLnSpc="1">
                <a:prstTxWarp prst="textNoShape">
                  <a:avLst/>
                </a:prstTxWarp>
              </a:bodyPr>
              <a:lstStyle/>
              <a:p>
                <a:pPr defTabSz="685664"/>
                <a:endParaRPr lang="en-US" sz="1400" dirty="0">
                  <a:ln w="18415" cmpd="sng">
                    <a:solidFill>
                      <a:srgbClr val="FFFFFF"/>
                    </a:solidFill>
                    <a:prstDash val="solid"/>
                  </a:ln>
                  <a:solidFill>
                    <a:prstClr val="white"/>
                  </a:solidFill>
                  <a:effectLst>
                    <a:outerShdw blurRad="63500" dir="3600000" algn="tl" rotWithShape="0">
                      <a:srgbClr val="000000">
                        <a:alpha val="70000"/>
                      </a:srgbClr>
                    </a:outerShdw>
                  </a:effectLst>
                  <a:latin typeface="Century Gothic" panose="020B0502020202020204" pitchFamily="34" charset="0"/>
                </a:endParaRPr>
              </a:p>
            </p:txBody>
          </p:sp>
          <p:sp>
            <p:nvSpPr>
              <p:cNvPr id="15" name="Freeform 7"/>
              <p:cNvSpPr>
                <a:spLocks/>
              </p:cNvSpPr>
              <p:nvPr/>
            </p:nvSpPr>
            <p:spPr bwMode="auto">
              <a:xfrm>
                <a:off x="398" y="2032"/>
                <a:ext cx="8" cy="18"/>
              </a:xfrm>
              <a:custGeom>
                <a:avLst/>
                <a:gdLst>
                  <a:gd name="T0" fmla="*/ 0 w 44"/>
                  <a:gd name="T1" fmla="*/ 0 h 88"/>
                  <a:gd name="T2" fmla="*/ 19 w 44"/>
                  <a:gd name="T3" fmla="*/ 10 h 88"/>
                  <a:gd name="T4" fmla="*/ 33 w 44"/>
                  <a:gd name="T5" fmla="*/ 19 h 88"/>
                  <a:gd name="T6" fmla="*/ 41 w 44"/>
                  <a:gd name="T7" fmla="*/ 31 h 88"/>
                  <a:gd name="T8" fmla="*/ 44 w 44"/>
                  <a:gd name="T9" fmla="*/ 46 h 88"/>
                  <a:gd name="T10" fmla="*/ 44 w 44"/>
                  <a:gd name="T11" fmla="*/ 51 h 88"/>
                  <a:gd name="T12" fmla="*/ 42 w 44"/>
                  <a:gd name="T13" fmla="*/ 58 h 88"/>
                  <a:gd name="T14" fmla="*/ 39 w 44"/>
                  <a:gd name="T15" fmla="*/ 67 h 88"/>
                  <a:gd name="T16" fmla="*/ 30 w 44"/>
                  <a:gd name="T17" fmla="*/ 75 h 88"/>
                  <a:gd name="T18" fmla="*/ 18 w 44"/>
                  <a:gd name="T19" fmla="*/ 82 h 88"/>
                  <a:gd name="T20" fmla="*/ 0 w 44"/>
                  <a:gd name="T21" fmla="*/ 88 h 88"/>
                  <a:gd name="T22" fmla="*/ 0 w 44"/>
                  <a:gd name="T2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88">
                    <a:moveTo>
                      <a:pt x="0" y="0"/>
                    </a:moveTo>
                    <a:lnTo>
                      <a:pt x="19" y="10"/>
                    </a:lnTo>
                    <a:lnTo>
                      <a:pt x="33" y="19"/>
                    </a:lnTo>
                    <a:lnTo>
                      <a:pt x="41" y="31"/>
                    </a:lnTo>
                    <a:lnTo>
                      <a:pt x="44" y="46"/>
                    </a:lnTo>
                    <a:lnTo>
                      <a:pt x="44" y="51"/>
                    </a:lnTo>
                    <a:lnTo>
                      <a:pt x="42" y="58"/>
                    </a:lnTo>
                    <a:lnTo>
                      <a:pt x="39" y="67"/>
                    </a:lnTo>
                    <a:lnTo>
                      <a:pt x="30" y="75"/>
                    </a:lnTo>
                    <a:lnTo>
                      <a:pt x="18" y="82"/>
                    </a:lnTo>
                    <a:lnTo>
                      <a:pt x="0" y="88"/>
                    </a:lnTo>
                    <a:lnTo>
                      <a:pt x="0" y="0"/>
                    </a:lnTo>
                    <a:close/>
                  </a:path>
                </a:pathLst>
              </a:custGeom>
              <a:grpFill/>
              <a:ln w="0">
                <a:noFill/>
                <a:prstDash val="solid"/>
                <a:round/>
                <a:headEnd/>
                <a:tailEnd/>
              </a:ln>
              <a:effectLst>
                <a:outerShdw blurRad="149987" dist="250190" dir="8460000" algn="ctr">
                  <a:srgbClr val="000000">
                    <a:alpha val="28000"/>
                  </a:srgbClr>
                </a:outerShdw>
              </a:effectLst>
              <a:sp3d prstMaterial="metal">
                <a:bevelT w="88900" h="88900"/>
              </a:sp3d>
            </p:spPr>
            <p:txBody>
              <a:bodyPr vert="horz" wrap="square" lIns="91440" tIns="45720" rIns="91440" bIns="45720" numCol="1" anchor="ctr" anchorCtr="0" compatLnSpc="1">
                <a:prstTxWarp prst="textNoShape">
                  <a:avLst/>
                </a:prstTxWarp>
              </a:bodyPr>
              <a:lstStyle/>
              <a:p>
                <a:pPr defTabSz="685664"/>
                <a:endParaRPr lang="en-US" sz="1400" dirty="0">
                  <a:ln w="18415" cmpd="sng">
                    <a:solidFill>
                      <a:srgbClr val="FFFFFF"/>
                    </a:solidFill>
                    <a:prstDash val="solid"/>
                  </a:ln>
                  <a:solidFill>
                    <a:prstClr val="white"/>
                  </a:solidFill>
                  <a:effectLst>
                    <a:outerShdw blurRad="63500" dir="3600000" algn="tl" rotWithShape="0">
                      <a:srgbClr val="000000">
                        <a:alpha val="70000"/>
                      </a:srgbClr>
                    </a:outerShdw>
                  </a:effectLst>
                  <a:latin typeface="Century Gothic" panose="020B0502020202020204" pitchFamily="34" charset="0"/>
                </a:endParaRPr>
              </a:p>
            </p:txBody>
          </p:sp>
        </p:grpSp>
      </p:grpSp>
      <p:sp>
        <p:nvSpPr>
          <p:cNvPr id="42" name="Oval 41"/>
          <p:cNvSpPr/>
          <p:nvPr/>
        </p:nvSpPr>
        <p:spPr>
          <a:xfrm>
            <a:off x="3154680" y="2742115"/>
            <a:ext cx="1645920" cy="1577340"/>
          </a:xfrm>
          <a:prstGeom prst="ellipse">
            <a:avLst/>
          </a:prstGeom>
          <a:solidFill>
            <a:schemeClr val="bg1"/>
          </a:solidFill>
          <a:ln>
            <a:noFill/>
          </a:ln>
          <a:effectLst>
            <a:glow rad="2286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defTabSz="685664"/>
            <a:endParaRPr lang="en-US" sz="1400" dirty="0">
              <a:solidFill>
                <a:prstClr val="white"/>
              </a:solidFill>
              <a:latin typeface="Century Gothic" panose="020B0502020202020204" pitchFamily="34" charset="0"/>
            </a:endParaRPr>
          </a:p>
        </p:txBody>
      </p:sp>
      <p:sp>
        <p:nvSpPr>
          <p:cNvPr id="46" name="Title 1"/>
          <p:cNvSpPr txBox="1">
            <a:spLocks/>
          </p:cNvSpPr>
          <p:nvPr/>
        </p:nvSpPr>
        <p:spPr>
          <a:xfrm>
            <a:off x="304801" y="266700"/>
            <a:ext cx="7707086" cy="857250"/>
          </a:xfrm>
          <a:prstGeom prst="rect">
            <a:avLst/>
          </a:prstGeom>
        </p:spPr>
        <p:txBody>
          <a:bodyPr lIns="68568" tIns="34289" rIns="68568" bIns="34289">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zh-TW" altLang="en-US" sz="3600" b="1" dirty="0" smtClean="0">
                <a:solidFill>
                  <a:prstClr val="white"/>
                </a:solidFill>
                <a:effectLst>
                  <a:glow rad="139700">
                    <a:srgbClr val="1F497D">
                      <a:lumMod val="60000"/>
                      <a:lumOff val="40000"/>
                      <a:alpha val="40000"/>
                    </a:srgbClr>
                  </a:glow>
                  <a:outerShdw blurRad="38100" dist="38100" dir="2700000" algn="tl">
                    <a:srgbClr val="000000">
                      <a:alpha val="43137"/>
                    </a:srgbClr>
                  </a:outerShdw>
                </a:effectLst>
                <a:latin typeface="微軟正黑體"/>
                <a:ea typeface="微軟正黑體"/>
                <a:cs typeface="微軟正黑體"/>
              </a:rPr>
              <a:t>全新生活</a:t>
            </a:r>
            <a:r>
              <a:rPr lang="zh-TW" altLang="en-US" sz="3600" b="1" dirty="0">
                <a:solidFill>
                  <a:prstClr val="white"/>
                </a:solidFill>
                <a:effectLst>
                  <a:glow rad="139700">
                    <a:srgbClr val="1F497D">
                      <a:lumMod val="60000"/>
                      <a:lumOff val="40000"/>
                      <a:alpha val="40000"/>
                    </a:srgbClr>
                  </a:glow>
                  <a:outerShdw blurRad="38100" dist="38100" dir="2700000" algn="tl">
                    <a:srgbClr val="000000">
                      <a:alpha val="43137"/>
                    </a:srgbClr>
                  </a:outerShdw>
                </a:effectLst>
                <a:latin typeface="微軟正黑體"/>
                <a:ea typeface="微軟正黑體"/>
                <a:cs typeface="微軟正黑體"/>
              </a:rPr>
              <a:t>四大</a:t>
            </a:r>
            <a:r>
              <a:rPr lang="zh-TW" altLang="en-US" sz="3600" b="1" dirty="0" smtClean="0">
                <a:solidFill>
                  <a:prstClr val="white"/>
                </a:solidFill>
                <a:effectLst>
                  <a:glow rad="139700">
                    <a:srgbClr val="1F497D">
                      <a:lumMod val="60000"/>
                      <a:lumOff val="40000"/>
                      <a:alpha val="40000"/>
                    </a:srgbClr>
                  </a:glow>
                  <a:outerShdw blurRad="38100" dist="38100" dir="2700000" algn="tl">
                    <a:srgbClr val="000000">
                      <a:alpha val="43137"/>
                    </a:srgbClr>
                  </a:outerShdw>
                </a:effectLst>
                <a:latin typeface="微軟正黑體"/>
                <a:ea typeface="微軟正黑體"/>
                <a:cs typeface="微軟正黑體"/>
              </a:rPr>
              <a:t>要素</a:t>
            </a:r>
            <a:r>
              <a:rPr lang="en-US" sz="3600" b="1" dirty="0" smtClean="0">
                <a:solidFill>
                  <a:prstClr val="white"/>
                </a:solidFill>
                <a:effectLst>
                  <a:glow rad="139700">
                    <a:srgbClr val="1F497D">
                      <a:lumMod val="60000"/>
                      <a:lumOff val="40000"/>
                      <a:alpha val="40000"/>
                    </a:srgbClr>
                  </a:glow>
                  <a:outerShdw blurRad="38100" dist="38100" dir="2700000" algn="tl">
                    <a:srgbClr val="000000">
                      <a:alpha val="43137"/>
                    </a:srgbClr>
                  </a:outerShdw>
                </a:effectLst>
                <a:latin typeface="微軟正黑體"/>
                <a:ea typeface="微軟正黑體"/>
                <a:cs typeface="微軟正黑體"/>
              </a:rPr>
              <a:t>.</a:t>
            </a:r>
            <a:r>
              <a:rPr lang="en-US" sz="3600" b="1" dirty="0">
                <a:solidFill>
                  <a:prstClr val="white"/>
                </a:solidFill>
                <a:effectLst>
                  <a:glow rad="139700">
                    <a:srgbClr val="1F497D">
                      <a:lumMod val="60000"/>
                      <a:lumOff val="40000"/>
                      <a:alpha val="40000"/>
                    </a:srgbClr>
                  </a:glow>
                  <a:outerShdw blurRad="38100" dist="38100" dir="2700000" algn="tl">
                    <a:srgbClr val="000000">
                      <a:alpha val="43137"/>
                    </a:srgbClr>
                  </a:outerShdw>
                </a:effectLst>
                <a:latin typeface="微軟正黑體"/>
                <a:ea typeface="微軟正黑體"/>
                <a:cs typeface="微軟正黑體"/>
              </a:rPr>
              <a:t>..</a:t>
            </a:r>
          </a:p>
        </p:txBody>
      </p:sp>
      <p:sp>
        <p:nvSpPr>
          <p:cNvPr id="10" name="Rectangle 9"/>
          <p:cNvSpPr/>
          <p:nvPr/>
        </p:nvSpPr>
        <p:spPr>
          <a:xfrm>
            <a:off x="1676421" y="1504950"/>
            <a:ext cx="1543497" cy="1523480"/>
          </a:xfrm>
          <a:prstGeom prst="rect">
            <a:avLst/>
          </a:prstGeom>
        </p:spPr>
        <p:txBody>
          <a:bodyPr wrap="square" lIns="91426" tIns="45713" rIns="91426" bIns="45713">
            <a:spAutoFit/>
          </a:bodyPr>
          <a:lstStyle/>
          <a:p>
            <a:pPr algn="ctr" defTabSz="685664">
              <a:spcAft>
                <a:spcPts val="900"/>
              </a:spcAft>
              <a:buClr>
                <a:srgbClr val="404040"/>
              </a:buClr>
              <a:buSzPct val="100000"/>
            </a:pPr>
            <a:r>
              <a:rPr lang="zh-TW" altLang="en-US" sz="2600" b="1" dirty="0" smtClean="0">
                <a:solidFill>
                  <a:srgbClr val="1F497D">
                    <a:lumMod val="60000"/>
                    <a:lumOff val="40000"/>
                  </a:srgbClr>
                </a:solidFill>
                <a:latin typeface="微軟正黑體"/>
                <a:ea typeface="微軟正黑體"/>
                <a:cs typeface="微軟正黑體"/>
                <a:sym typeface="Century Gothic"/>
              </a:rPr>
              <a:t>低升糖</a:t>
            </a:r>
            <a:endParaRPr lang="en-US" altLang="zh-TW" sz="2600" b="1" dirty="0" smtClean="0">
              <a:solidFill>
                <a:srgbClr val="1F497D">
                  <a:lumMod val="60000"/>
                  <a:lumOff val="40000"/>
                </a:srgbClr>
              </a:solidFill>
              <a:latin typeface="微軟正黑體"/>
              <a:ea typeface="微軟正黑體"/>
              <a:cs typeface="微軟正黑體"/>
              <a:sym typeface="Century Gothic"/>
            </a:endParaRPr>
          </a:p>
          <a:p>
            <a:pPr algn="ctr" defTabSz="685664">
              <a:spcAft>
                <a:spcPts val="900"/>
              </a:spcAft>
              <a:buClr>
                <a:srgbClr val="404040"/>
              </a:buClr>
              <a:buSzPct val="100000"/>
            </a:pPr>
            <a:r>
              <a:rPr lang="zh-TW" altLang="en-US" sz="2600" b="1" dirty="0" smtClean="0">
                <a:solidFill>
                  <a:srgbClr val="1F497D">
                    <a:lumMod val="60000"/>
                    <a:lumOff val="40000"/>
                  </a:srgbClr>
                </a:solidFill>
                <a:latin typeface="微軟正黑體"/>
                <a:ea typeface="微軟正黑體"/>
                <a:cs typeface="微軟正黑體"/>
                <a:sym typeface="Century Gothic"/>
              </a:rPr>
              <a:t>飲食</a:t>
            </a:r>
            <a:endParaRPr lang="zh-TW" altLang="en-US" sz="2600" b="1" dirty="0">
              <a:solidFill>
                <a:srgbClr val="1F497D">
                  <a:lumMod val="60000"/>
                  <a:lumOff val="40000"/>
                </a:srgbClr>
              </a:solidFill>
              <a:latin typeface="微軟正黑體"/>
              <a:ea typeface="微軟正黑體"/>
              <a:cs typeface="微軟正黑體"/>
              <a:sym typeface="Century Gothic"/>
            </a:endParaRPr>
          </a:p>
          <a:p>
            <a:pPr algn="ctr" defTabSz="685664">
              <a:spcAft>
                <a:spcPts val="900"/>
              </a:spcAft>
              <a:buClr>
                <a:srgbClr val="404040"/>
              </a:buClr>
              <a:buSzPct val="100000"/>
            </a:pPr>
            <a:endParaRPr lang="en-US" sz="2600" b="1" dirty="0">
              <a:solidFill>
                <a:srgbClr val="1F497D">
                  <a:lumMod val="60000"/>
                  <a:lumOff val="40000"/>
                </a:srgbClr>
              </a:solidFill>
              <a:latin typeface="微軟正黑體"/>
              <a:ea typeface="微軟正黑體"/>
              <a:cs typeface="微軟正黑體"/>
              <a:sym typeface="Century Gothic"/>
            </a:endParaRPr>
          </a:p>
        </p:txBody>
      </p:sp>
      <p:sp>
        <p:nvSpPr>
          <p:cNvPr id="40" name="Rectangle 39"/>
          <p:cNvSpPr/>
          <p:nvPr/>
        </p:nvSpPr>
        <p:spPr>
          <a:xfrm>
            <a:off x="3124200" y="3288327"/>
            <a:ext cx="1645920" cy="1007954"/>
          </a:xfrm>
          <a:prstGeom prst="rect">
            <a:avLst/>
          </a:prstGeom>
        </p:spPr>
        <p:txBody>
          <a:bodyPr wrap="square" lIns="91426" tIns="45713" rIns="91426" bIns="45713" anchor="ctr">
            <a:spAutoFit/>
          </a:bodyPr>
          <a:lstStyle/>
          <a:p>
            <a:pPr algn="ctr" defTabSz="685664">
              <a:spcAft>
                <a:spcPts val="900"/>
              </a:spcAft>
              <a:buClr>
                <a:srgbClr val="404040"/>
              </a:buClr>
              <a:buSzPct val="100000"/>
            </a:pPr>
            <a:r>
              <a:rPr lang="zh-TW" altLang="en-US" sz="2600" b="1" dirty="0" smtClean="0">
                <a:solidFill>
                  <a:srgbClr val="1F497D">
                    <a:lumMod val="60000"/>
                    <a:lumOff val="40000"/>
                  </a:srgbClr>
                </a:solidFill>
                <a:latin typeface="微軟正黑體"/>
                <a:ea typeface="微軟正黑體"/>
                <a:cs typeface="微軟正黑體"/>
                <a:sym typeface="Century Gothic"/>
              </a:rPr>
              <a:t>身體</a:t>
            </a:r>
            <a:r>
              <a:rPr lang="zh-TW" altLang="en-US" sz="2600" b="1" dirty="0">
                <a:solidFill>
                  <a:srgbClr val="1F497D">
                    <a:lumMod val="60000"/>
                    <a:lumOff val="40000"/>
                  </a:srgbClr>
                </a:solidFill>
                <a:latin typeface="微軟正黑體"/>
                <a:ea typeface="微軟正黑體"/>
                <a:cs typeface="微軟正黑體"/>
                <a:sym typeface="Century Gothic"/>
              </a:rPr>
              <a:t>組成</a:t>
            </a:r>
          </a:p>
          <a:p>
            <a:pPr algn="ctr" defTabSz="685664">
              <a:spcAft>
                <a:spcPts val="900"/>
              </a:spcAft>
              <a:buClr>
                <a:srgbClr val="404040"/>
              </a:buClr>
              <a:buSzPct val="100000"/>
            </a:pPr>
            <a:endParaRPr lang="en-US" sz="2600" b="1" dirty="0">
              <a:solidFill>
                <a:srgbClr val="1F497D">
                  <a:lumMod val="60000"/>
                  <a:lumOff val="40000"/>
                </a:srgbClr>
              </a:solidFill>
              <a:latin typeface="微軟正黑體"/>
              <a:ea typeface="微軟正黑體"/>
              <a:cs typeface="微軟正黑體"/>
              <a:sym typeface="Century Gothic"/>
            </a:endParaRPr>
          </a:p>
        </p:txBody>
      </p:sp>
      <p:grpSp>
        <p:nvGrpSpPr>
          <p:cNvPr id="3" name="Group 2"/>
          <p:cNvGrpSpPr/>
          <p:nvPr/>
        </p:nvGrpSpPr>
        <p:grpSpPr>
          <a:xfrm>
            <a:off x="4678727" y="1276349"/>
            <a:ext cx="1691601" cy="1577340"/>
            <a:chOff x="4534517" y="1276349"/>
            <a:chExt cx="1691601" cy="1577340"/>
          </a:xfrm>
        </p:grpSpPr>
        <p:sp>
          <p:nvSpPr>
            <p:cNvPr id="22" name="Oval 21"/>
            <p:cNvSpPr/>
            <p:nvPr/>
          </p:nvSpPr>
          <p:spPr>
            <a:xfrm>
              <a:off x="4534517" y="1276349"/>
              <a:ext cx="1645920" cy="1577340"/>
            </a:xfrm>
            <a:prstGeom prst="ellipse">
              <a:avLst/>
            </a:prstGeom>
            <a:solidFill>
              <a:schemeClr val="bg1"/>
            </a:solidFill>
            <a:ln>
              <a:noFill/>
            </a:ln>
            <a:effectLst>
              <a:glow rad="2286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4"/>
              <a:endParaRPr lang="en-US" sz="2600" dirty="0">
                <a:solidFill>
                  <a:prstClr val="white"/>
                </a:solidFill>
                <a:latin typeface="微軟正黑體"/>
                <a:ea typeface="微軟正黑體"/>
                <a:cs typeface="微軟正黑體"/>
              </a:endParaRPr>
            </a:p>
          </p:txBody>
        </p:sp>
        <p:sp>
          <p:nvSpPr>
            <p:cNvPr id="20" name="Rectangle 19"/>
            <p:cNvSpPr/>
            <p:nvPr/>
          </p:nvSpPr>
          <p:spPr>
            <a:xfrm>
              <a:off x="4580198" y="1809750"/>
              <a:ext cx="1645920" cy="492443"/>
            </a:xfrm>
            <a:prstGeom prst="rect">
              <a:avLst/>
            </a:prstGeom>
          </p:spPr>
          <p:txBody>
            <a:bodyPr wrap="square">
              <a:spAutoFit/>
            </a:bodyPr>
            <a:lstStyle/>
            <a:p>
              <a:pPr algn="ctr" defTabSz="685664">
                <a:spcAft>
                  <a:spcPts val="900"/>
                </a:spcAft>
                <a:buClr>
                  <a:srgbClr val="404040"/>
                </a:buClr>
                <a:buSzPct val="100000"/>
              </a:pPr>
              <a:r>
                <a:rPr lang="zh-TW" altLang="en-US" sz="2600" b="1" dirty="0" smtClean="0">
                  <a:solidFill>
                    <a:srgbClr val="1F497D">
                      <a:lumMod val="60000"/>
                      <a:lumOff val="40000"/>
                    </a:srgbClr>
                  </a:solidFill>
                  <a:latin typeface="微軟正黑體"/>
                  <a:ea typeface="微軟正黑體"/>
                  <a:cs typeface="微軟正黑體"/>
                  <a:sym typeface="Century Gothic"/>
                </a:rPr>
                <a:t>教育支援</a:t>
              </a:r>
              <a:endParaRPr lang="en-US" sz="2600" b="1" dirty="0">
                <a:solidFill>
                  <a:srgbClr val="1F497D">
                    <a:lumMod val="60000"/>
                    <a:lumOff val="40000"/>
                  </a:srgbClr>
                </a:solidFill>
                <a:latin typeface="微軟正黑體"/>
                <a:ea typeface="微軟正黑體"/>
                <a:cs typeface="微軟正黑體"/>
                <a:sym typeface="Century Gothic"/>
              </a:endParaRPr>
            </a:p>
          </p:txBody>
        </p:sp>
      </p:grpSp>
      <p:grpSp>
        <p:nvGrpSpPr>
          <p:cNvPr id="2" name="Group 1"/>
          <p:cNvGrpSpPr/>
          <p:nvPr/>
        </p:nvGrpSpPr>
        <p:grpSpPr>
          <a:xfrm>
            <a:off x="5943600" y="2724150"/>
            <a:ext cx="2225674" cy="1828294"/>
            <a:chOff x="5654673" y="2742115"/>
            <a:chExt cx="2225674" cy="1828294"/>
          </a:xfrm>
        </p:grpSpPr>
        <p:sp>
          <p:nvSpPr>
            <p:cNvPr id="27" name="Oval 26"/>
            <p:cNvSpPr/>
            <p:nvPr/>
          </p:nvSpPr>
          <p:spPr>
            <a:xfrm>
              <a:off x="5965583" y="2742115"/>
              <a:ext cx="1645920" cy="1577340"/>
            </a:xfrm>
            <a:prstGeom prst="ellipse">
              <a:avLst/>
            </a:prstGeom>
            <a:solidFill>
              <a:schemeClr val="bg1"/>
            </a:solidFill>
            <a:ln>
              <a:noFill/>
            </a:ln>
            <a:effectLst>
              <a:glow rad="2286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4"/>
              <a:endParaRPr lang="en-US" sz="2600" dirty="0">
                <a:solidFill>
                  <a:prstClr val="white"/>
                </a:solidFill>
                <a:latin typeface="微軟正黑體"/>
                <a:ea typeface="微軟正黑體"/>
                <a:cs typeface="微軟正黑體"/>
              </a:endParaRPr>
            </a:p>
          </p:txBody>
        </p:sp>
        <p:sp>
          <p:nvSpPr>
            <p:cNvPr id="25" name="Rectangle 24"/>
            <p:cNvSpPr/>
            <p:nvPr/>
          </p:nvSpPr>
          <p:spPr>
            <a:xfrm>
              <a:off x="5654673" y="3046915"/>
              <a:ext cx="2225674" cy="1523494"/>
            </a:xfrm>
            <a:prstGeom prst="rect">
              <a:avLst/>
            </a:prstGeom>
          </p:spPr>
          <p:txBody>
            <a:bodyPr wrap="square">
              <a:spAutoFit/>
            </a:bodyPr>
            <a:lstStyle/>
            <a:p>
              <a:pPr algn="ctr" defTabSz="685664">
                <a:spcAft>
                  <a:spcPts val="900"/>
                </a:spcAft>
                <a:buClr>
                  <a:srgbClr val="404040"/>
                </a:buClr>
                <a:buSzPct val="100000"/>
              </a:pPr>
              <a:r>
                <a:rPr lang="zh-TW" altLang="en-US" sz="2600" b="1" dirty="0" smtClean="0">
                  <a:solidFill>
                    <a:srgbClr val="1F497D">
                      <a:lumMod val="60000"/>
                      <a:lumOff val="40000"/>
                    </a:srgbClr>
                  </a:solidFill>
                  <a:latin typeface="微軟正黑體"/>
                  <a:ea typeface="微軟正黑體"/>
                  <a:cs typeface="微軟正黑體"/>
                  <a:sym typeface="Century Gothic"/>
                </a:rPr>
                <a:t>健康管理</a:t>
              </a:r>
              <a:endParaRPr lang="en-US" altLang="zh-TW" sz="2600" b="1" dirty="0" smtClean="0">
                <a:solidFill>
                  <a:srgbClr val="1F497D">
                    <a:lumMod val="60000"/>
                    <a:lumOff val="40000"/>
                  </a:srgbClr>
                </a:solidFill>
                <a:latin typeface="微軟正黑體"/>
                <a:ea typeface="微軟正黑體"/>
                <a:cs typeface="微軟正黑體"/>
                <a:sym typeface="Century Gothic"/>
              </a:endParaRPr>
            </a:p>
            <a:p>
              <a:pPr algn="ctr" defTabSz="685664">
                <a:spcAft>
                  <a:spcPts val="900"/>
                </a:spcAft>
                <a:buClr>
                  <a:srgbClr val="404040"/>
                </a:buClr>
                <a:buSzPct val="100000"/>
              </a:pPr>
              <a:r>
                <a:rPr lang="zh-TW" altLang="en-US" sz="2600" b="1" dirty="0" smtClean="0">
                  <a:solidFill>
                    <a:srgbClr val="1F497D">
                      <a:lumMod val="60000"/>
                      <a:lumOff val="40000"/>
                    </a:srgbClr>
                  </a:solidFill>
                  <a:latin typeface="微軟正黑體"/>
                  <a:ea typeface="微軟正黑體"/>
                  <a:cs typeface="微軟正黑體"/>
                  <a:sym typeface="Century Gothic"/>
                </a:rPr>
                <a:t>營養素</a:t>
              </a:r>
            </a:p>
            <a:p>
              <a:pPr algn="ctr" defTabSz="685664">
                <a:spcAft>
                  <a:spcPts val="900"/>
                </a:spcAft>
                <a:buClr>
                  <a:srgbClr val="404040"/>
                </a:buClr>
                <a:buSzPct val="100000"/>
              </a:pPr>
              <a:endParaRPr lang="en-US" sz="2600" b="1" dirty="0">
                <a:solidFill>
                  <a:srgbClr val="1F497D">
                    <a:lumMod val="60000"/>
                    <a:lumOff val="40000"/>
                  </a:srgbClr>
                </a:solidFill>
                <a:latin typeface="微軟正黑體"/>
                <a:ea typeface="微軟正黑體"/>
                <a:cs typeface="微軟正黑體"/>
                <a:sym typeface="Century Gothic"/>
              </a:endParaRPr>
            </a:p>
          </p:txBody>
        </p:sp>
      </p:grpSp>
      <p:cxnSp>
        <p:nvCxnSpPr>
          <p:cNvPr id="18" name="Straight Connector 17"/>
          <p:cNvCxnSpPr/>
          <p:nvPr/>
        </p:nvCxnSpPr>
        <p:spPr>
          <a:xfrm flipH="1">
            <a:off x="4648246" y="2663738"/>
            <a:ext cx="228554" cy="289045"/>
          </a:xfrm>
          <a:prstGeom prst="line">
            <a:avLst/>
          </a:prstGeom>
          <a:ln w="19050">
            <a:solidFill>
              <a:schemeClr val="tx2">
                <a:lumMod val="60000"/>
                <a:lumOff val="40000"/>
              </a:schemeClr>
            </a:solidFill>
            <a:prstDash val="dash"/>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61760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050"/>
            <a:ext cx="9144000" cy="1219200"/>
          </a:xfrm>
          <a:prstGeom prst="rect">
            <a:avLst/>
          </a:prstGeom>
          <a:solidFill>
            <a:srgbClr val="0099CC">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marL="742950" indent="-742950" algn="ctr">
              <a:buFont typeface="+mj-ea"/>
              <a:buAutoNum type="ea1ChtPeriod"/>
            </a:pPr>
            <a:r>
              <a:rPr lang="zh-TW" altLang="en-US" sz="4400" b="1" dirty="0" smtClean="0">
                <a:latin typeface="微軟正黑體"/>
                <a:ea typeface="微軟正黑體"/>
                <a:cs typeface="微軟正黑體"/>
              </a:rPr>
              <a:t>低升糖指數</a:t>
            </a:r>
            <a:r>
              <a:rPr lang="zh-TW" altLang="en-US" sz="4400" b="1" dirty="0">
                <a:latin typeface="微軟正黑體"/>
                <a:ea typeface="微軟正黑體"/>
                <a:cs typeface="微軟正黑體"/>
              </a:rPr>
              <a:t>飲食</a:t>
            </a:r>
          </a:p>
        </p:txBody>
      </p:sp>
      <p:sp>
        <p:nvSpPr>
          <p:cNvPr id="6" name="Title 4"/>
          <p:cNvSpPr txBox="1">
            <a:spLocks/>
          </p:cNvSpPr>
          <p:nvPr/>
        </p:nvSpPr>
        <p:spPr>
          <a:xfrm>
            <a:off x="457200" y="205979"/>
            <a:ext cx="8229600" cy="857250"/>
          </a:xfrm>
          <a:prstGeom prst="rect">
            <a:avLst/>
          </a:prstGeom>
        </p:spPr>
        <p:txBody>
          <a:bodyPr lIns="91426" tIns="45713" rIns="91426" bIns="45713">
            <a:normAutofit fontScale="97500"/>
          </a:bodyPr>
          <a:lstStyle>
            <a:lvl1pPr algn="ctr" defTabSz="914400" rtl="0" eaLnBrk="1" latinLnBrk="0" hangingPunct="1">
              <a:spcBef>
                <a:spcPct val="0"/>
              </a:spcBef>
              <a:buNone/>
              <a:defRPr sz="4400" kern="1200">
                <a:solidFill>
                  <a:schemeClr val="tx1"/>
                </a:solidFill>
                <a:latin typeface="Century Gothic" panose="020B0502020202020204" pitchFamily="34" charset="0"/>
                <a:ea typeface="+mj-ea"/>
                <a:cs typeface="+mj-cs"/>
              </a:defRPr>
            </a:lvl1pPr>
          </a:lstStyle>
          <a:p>
            <a:endParaRPr lang="en-US" baseline="30000" dirty="0">
              <a:solidFill>
                <a:schemeClr val="bg1"/>
              </a:solidFill>
              <a:effectLst>
                <a:outerShdw blurRad="38100" dist="38100" dir="2700000" algn="tl">
                  <a:srgbClr val="000000">
                    <a:alpha val="43137"/>
                  </a:srgbClr>
                </a:outerShdw>
              </a:effectLst>
            </a:endParaRPr>
          </a:p>
        </p:txBody>
      </p:sp>
      <p:sp>
        <p:nvSpPr>
          <p:cNvPr id="8" name="Content Placeholder 2"/>
          <p:cNvSpPr txBox="1">
            <a:spLocks/>
          </p:cNvSpPr>
          <p:nvPr/>
        </p:nvSpPr>
        <p:spPr>
          <a:xfrm>
            <a:off x="990754" y="1809750"/>
            <a:ext cx="7102215" cy="2976562"/>
          </a:xfrm>
          <a:prstGeom prst="rect">
            <a:avLst/>
          </a:prstGeom>
        </p:spPr>
        <p:txBody>
          <a:bodyPr lIns="91426" tIns="45713" rIns="91426" bIns="45713"/>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9" name="TextBox 8"/>
          <p:cNvSpPr txBox="1"/>
          <p:nvPr/>
        </p:nvSpPr>
        <p:spPr>
          <a:xfrm>
            <a:off x="8382150" y="4749363"/>
            <a:ext cx="279244" cy="276999"/>
          </a:xfrm>
          <a:prstGeom prst="rect">
            <a:avLst/>
          </a:prstGeom>
          <a:noFill/>
        </p:spPr>
        <p:txBody>
          <a:bodyPr wrap="none" rtlCol="0">
            <a:spAutoFit/>
          </a:bodyPr>
          <a:lstStyle/>
          <a:p>
            <a:r>
              <a:rPr lang="en-US" sz="1200" dirty="0"/>
              <a:t>D</a:t>
            </a:r>
          </a:p>
        </p:txBody>
      </p:sp>
      <p:pic>
        <p:nvPicPr>
          <p:cNvPr id="2" name="圖片 1" descr="螢幕快照 2018-03-29 上午2.16.03.png"/>
          <p:cNvPicPr>
            <a:picLocks noChangeAspect="1"/>
          </p:cNvPicPr>
          <p:nvPr/>
        </p:nvPicPr>
        <p:blipFill rotWithShape="1">
          <a:blip r:embed="rId2">
            <a:extLst>
              <a:ext uri="{28A0092B-C50C-407E-A947-70E740481C1C}">
                <a14:useLocalDpi xmlns:a14="http://schemas.microsoft.com/office/drawing/2010/main" val="0"/>
              </a:ext>
            </a:extLst>
          </a:blip>
          <a:srcRect l="8048" t="4669" r="11267" b="5944"/>
          <a:stretch/>
        </p:blipFill>
        <p:spPr>
          <a:xfrm>
            <a:off x="533400" y="1200217"/>
            <a:ext cx="8229600" cy="3931639"/>
          </a:xfrm>
          <a:prstGeom prst="rect">
            <a:avLst/>
          </a:prstGeom>
        </p:spPr>
      </p:pic>
    </p:spTree>
    <p:extLst>
      <p:ext uri="{BB962C8B-B14F-4D97-AF65-F5344CB8AC3E}">
        <p14:creationId xmlns:p14="http://schemas.microsoft.com/office/powerpoint/2010/main" val="515401859"/>
      </p:ext>
    </p:extLst>
  </p:cSld>
  <p:clrMapOvr>
    <a:masterClrMapping/>
  </p:clrMapOvr>
  <p:timing>
    <p:tnLst>
      <p:par>
        <p:cTn id="1" dur="indefinite" restart="never" nodeType="tmRoot"/>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PresenterMedia.com Animated Theme">
  <a:themeElements>
    <a:clrScheme name="3_PresenterMedia.com Animated Theme 1">
      <a:dk1>
        <a:srgbClr val="000000"/>
      </a:dk1>
      <a:lt1>
        <a:srgbClr val="FFFFFF"/>
      </a:lt1>
      <a:dk2>
        <a:srgbClr val="242852"/>
      </a:dk2>
      <a:lt2>
        <a:srgbClr val="ACCBF9"/>
      </a:lt2>
      <a:accent1>
        <a:srgbClr val="629DD1"/>
      </a:accent1>
      <a:accent2>
        <a:srgbClr val="297FD5"/>
      </a:accent2>
      <a:accent3>
        <a:srgbClr val="FFFFFF"/>
      </a:accent3>
      <a:accent4>
        <a:srgbClr val="000000"/>
      </a:accent4>
      <a:accent5>
        <a:srgbClr val="B7CCE5"/>
      </a:accent5>
      <a:accent6>
        <a:srgbClr val="2472C1"/>
      </a:accent6>
      <a:hlink>
        <a:srgbClr val="6CBF59"/>
      </a:hlink>
      <a:folHlink>
        <a:srgbClr val="7FAF8E"/>
      </a:folHlink>
    </a:clrScheme>
    <a:fontScheme name="3_PresenterMedia.com Animated Theme">
      <a:majorFont>
        <a:latin typeface="標楷體"/>
        <a:ea typeface="新細明體"/>
        <a:cs typeface=""/>
      </a:majorFont>
      <a:minorFont>
        <a:latin typeface="標楷體"/>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PresenterMedia.com Animated Theme 1">
        <a:dk1>
          <a:srgbClr val="000000"/>
        </a:dk1>
        <a:lt1>
          <a:srgbClr val="FFFFFF"/>
        </a:lt1>
        <a:dk2>
          <a:srgbClr val="242852"/>
        </a:dk2>
        <a:lt2>
          <a:srgbClr val="ACCBF9"/>
        </a:lt2>
        <a:accent1>
          <a:srgbClr val="629DD1"/>
        </a:accent1>
        <a:accent2>
          <a:srgbClr val="297FD5"/>
        </a:accent2>
        <a:accent3>
          <a:srgbClr val="FFFFFF"/>
        </a:accent3>
        <a:accent4>
          <a:srgbClr val="000000"/>
        </a:accent4>
        <a:accent5>
          <a:srgbClr val="B7CCE5"/>
        </a:accent5>
        <a:accent6>
          <a:srgbClr val="2472C1"/>
        </a:accent6>
        <a:hlink>
          <a:srgbClr val="6CBF59"/>
        </a:hlink>
        <a:folHlink>
          <a:srgbClr val="7FAF8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地鐵">
  <a:themeElements>
    <a:clrScheme name="地鐵">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地鐵">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地鐵">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LS ppt">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LS ppt">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3989</TotalTime>
  <Words>1037</Words>
  <Application>Microsoft Office PowerPoint</Application>
  <PresentationFormat>如螢幕大小 (16:9)</PresentationFormat>
  <Paragraphs>152</Paragraphs>
  <Slides>25</Slides>
  <Notes>3</Notes>
  <HiddenSlides>0</HiddenSlides>
  <MMClips>0</MMClips>
  <ScaleCrop>false</ScaleCrop>
  <HeadingPairs>
    <vt:vector size="6" baseType="variant">
      <vt:variant>
        <vt:lpstr>使用字型</vt:lpstr>
      </vt:variant>
      <vt:variant>
        <vt:i4>16</vt:i4>
      </vt:variant>
      <vt:variant>
        <vt:lpstr>佈景主題</vt:lpstr>
      </vt:variant>
      <vt:variant>
        <vt:i4>11</vt:i4>
      </vt:variant>
      <vt:variant>
        <vt:lpstr>投影片標題</vt:lpstr>
      </vt:variant>
      <vt:variant>
        <vt:i4>25</vt:i4>
      </vt:variant>
    </vt:vector>
  </HeadingPairs>
  <TitlesOfParts>
    <vt:vector size="52" baseType="lpstr">
      <vt:lpstr>Gill Sans</vt:lpstr>
      <vt:lpstr>ＭＳ Ｐゴシック</vt:lpstr>
      <vt:lpstr>ＭＳ Ｐゴシック</vt:lpstr>
      <vt:lpstr>微軟正黑體</vt:lpstr>
      <vt:lpstr>新細明體</vt:lpstr>
      <vt:lpstr>標楷體</vt:lpstr>
      <vt:lpstr>Arial</vt:lpstr>
      <vt:lpstr>Calibri</vt:lpstr>
      <vt:lpstr>Calibri Light</vt:lpstr>
      <vt:lpstr>Century Gothic</vt:lpstr>
      <vt:lpstr>Consolas</vt:lpstr>
      <vt:lpstr>Corbel</vt:lpstr>
      <vt:lpstr>Times New Roman</vt:lpstr>
      <vt:lpstr>Wingdings</vt:lpstr>
      <vt:lpstr>Wingdings 2</vt:lpstr>
      <vt:lpstr>Wingdings 3</vt:lpstr>
      <vt:lpstr>Office Theme</vt:lpstr>
      <vt:lpstr>1_Office Theme</vt:lpstr>
      <vt:lpstr>6_Office Theme</vt:lpstr>
      <vt:lpstr>2_Office Theme</vt:lpstr>
      <vt:lpstr>21_Office Theme</vt:lpstr>
      <vt:lpstr>Office 佈景主題</vt:lpstr>
      <vt:lpstr>TLS ppt</vt:lpstr>
      <vt:lpstr>1_TLS ppt</vt:lpstr>
      <vt:lpstr>2_Office 佈景主題</vt:lpstr>
      <vt:lpstr>6_PresenterMedia.com Animated Theme</vt:lpstr>
      <vt:lpstr>地鐵</vt:lpstr>
      <vt:lpstr>PowerPoint 簡報</vt:lpstr>
      <vt:lpstr>PowerPoint 簡報</vt:lpstr>
      <vt:lpstr>PowerPoint 簡報</vt:lpstr>
      <vt:lpstr>全新生活™ 那是要健康的人，才需要去做的嗎？ </vt:lpstr>
      <vt:lpstr>PowerPoint 簡報</vt:lpstr>
      <vt:lpstr>健康的生活方式...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Weight loss isn’t magic...it’s just science</dc:title>
  <dc:creator>Yvonne Lucado</dc:creator>
  <cp:lastModifiedBy>Charlie Shen</cp:lastModifiedBy>
  <cp:revision>251</cp:revision>
  <cp:lastPrinted>2018-01-26T17:04:49Z</cp:lastPrinted>
  <dcterms:created xsi:type="dcterms:W3CDTF">2018-01-22T18:29:14Z</dcterms:created>
  <dcterms:modified xsi:type="dcterms:W3CDTF">2018-04-30T04:10:26Z</dcterms:modified>
</cp:coreProperties>
</file>